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2" r:id="rId1"/>
  </p:sldMasterIdLst>
  <p:sldIdLst>
    <p:sldId id="256" r:id="rId2"/>
    <p:sldId id="257" r:id="rId3"/>
    <p:sldId id="258" r:id="rId4"/>
    <p:sldId id="259" r:id="rId5"/>
    <p:sldId id="260" r:id="rId6"/>
    <p:sldId id="356" r:id="rId7"/>
    <p:sldId id="357" r:id="rId8"/>
    <p:sldId id="358" r:id="rId9"/>
    <p:sldId id="359" r:id="rId10"/>
    <p:sldId id="261" r:id="rId11"/>
    <p:sldId id="262" r:id="rId12"/>
    <p:sldId id="362" r:id="rId13"/>
    <p:sldId id="363" r:id="rId14"/>
    <p:sldId id="263" r:id="rId15"/>
    <p:sldId id="347" r:id="rId16"/>
    <p:sldId id="360" r:id="rId17"/>
    <p:sldId id="361" r:id="rId18"/>
    <p:sldId id="348" r:id="rId19"/>
    <p:sldId id="349" r:id="rId20"/>
    <p:sldId id="350" r:id="rId21"/>
    <p:sldId id="364" r:id="rId22"/>
    <p:sldId id="365" r:id="rId23"/>
    <p:sldId id="353" r:id="rId24"/>
    <p:sldId id="366" r:id="rId25"/>
    <p:sldId id="354" r:id="rId26"/>
    <p:sldId id="355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8B312CC-F038-4A3E-AB43-C4238F0953B7}" v="142" dt="2019-08-01T18:30:17.02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1" d="100"/>
          <a:sy n="81" d="100"/>
        </p:scale>
        <p:origin x="21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ikas Raj S" userId="0a081474-8650-4a00-a20a-78e8378dc307" providerId="ADAL" clId="{08B312CC-F038-4A3E-AB43-C4238F0953B7}"/>
    <pc:docChg chg="undo custSel addSld delSld modSld sldOrd">
      <pc:chgData name="Vikas Raj S" userId="0a081474-8650-4a00-a20a-78e8378dc307" providerId="ADAL" clId="{08B312CC-F038-4A3E-AB43-C4238F0953B7}" dt="2019-08-01T18:30:38.005" v="3459" actId="14100"/>
      <pc:docMkLst>
        <pc:docMk/>
      </pc:docMkLst>
      <pc:sldChg chg="modSp">
        <pc:chgData name="Vikas Raj S" userId="0a081474-8650-4a00-a20a-78e8378dc307" providerId="ADAL" clId="{08B312CC-F038-4A3E-AB43-C4238F0953B7}" dt="2019-08-01T17:36:53.490" v="1173" actId="14100"/>
        <pc:sldMkLst>
          <pc:docMk/>
          <pc:sldMk cId="3702580598" sldId="259"/>
        </pc:sldMkLst>
        <pc:picChg chg="mod">
          <ac:chgData name="Vikas Raj S" userId="0a081474-8650-4a00-a20a-78e8378dc307" providerId="ADAL" clId="{08B312CC-F038-4A3E-AB43-C4238F0953B7}" dt="2019-08-01T17:36:53.490" v="1173" actId="14100"/>
          <ac:picMkLst>
            <pc:docMk/>
            <pc:sldMk cId="3702580598" sldId="259"/>
            <ac:picMk id="3" creationId="{854BA7E0-963D-47AD-BE0C-202DF00A1C74}"/>
          </ac:picMkLst>
        </pc:picChg>
      </pc:sldChg>
      <pc:sldChg chg="modSp">
        <pc:chgData name="Vikas Raj S" userId="0a081474-8650-4a00-a20a-78e8378dc307" providerId="ADAL" clId="{08B312CC-F038-4A3E-AB43-C4238F0953B7}" dt="2019-08-01T17:17:14.415" v="696" actId="14100"/>
        <pc:sldMkLst>
          <pc:docMk/>
          <pc:sldMk cId="3333066595" sldId="260"/>
        </pc:sldMkLst>
        <pc:spChg chg="mod">
          <ac:chgData name="Vikas Raj S" userId="0a081474-8650-4a00-a20a-78e8378dc307" providerId="ADAL" clId="{08B312CC-F038-4A3E-AB43-C4238F0953B7}" dt="2019-08-01T17:17:14.415" v="696" actId="14100"/>
          <ac:spMkLst>
            <pc:docMk/>
            <pc:sldMk cId="3333066595" sldId="260"/>
            <ac:spMk id="6" creationId="{E79E0292-68DA-450F-A3BB-EC95D419776A}"/>
          </ac:spMkLst>
        </pc:spChg>
      </pc:sldChg>
      <pc:sldChg chg="modSp">
        <pc:chgData name="Vikas Raj S" userId="0a081474-8650-4a00-a20a-78e8378dc307" providerId="ADAL" clId="{08B312CC-F038-4A3E-AB43-C4238F0953B7}" dt="2019-08-01T17:15:52.692" v="523" actId="20577"/>
        <pc:sldMkLst>
          <pc:docMk/>
          <pc:sldMk cId="950270420" sldId="348"/>
        </pc:sldMkLst>
        <pc:spChg chg="mod">
          <ac:chgData name="Vikas Raj S" userId="0a081474-8650-4a00-a20a-78e8378dc307" providerId="ADAL" clId="{08B312CC-F038-4A3E-AB43-C4238F0953B7}" dt="2019-08-01T17:15:52.692" v="523" actId="20577"/>
          <ac:spMkLst>
            <pc:docMk/>
            <pc:sldMk cId="950270420" sldId="348"/>
            <ac:spMk id="3" creationId="{E02DD67E-2E51-4C7B-ABC2-F3094FB1B97C}"/>
          </ac:spMkLst>
        </pc:spChg>
        <pc:spChg chg="mod">
          <ac:chgData name="Vikas Raj S" userId="0a081474-8650-4a00-a20a-78e8378dc307" providerId="ADAL" clId="{08B312CC-F038-4A3E-AB43-C4238F0953B7}" dt="2019-08-01T17:04:25.808" v="195" actId="20577"/>
          <ac:spMkLst>
            <pc:docMk/>
            <pc:sldMk cId="950270420" sldId="348"/>
            <ac:spMk id="11" creationId="{2BA620C9-70E5-42E1-954D-2BFB92BC499D}"/>
          </ac:spMkLst>
        </pc:spChg>
      </pc:sldChg>
      <pc:sldChg chg="addSp delSp modSp add">
        <pc:chgData name="Vikas Raj S" userId="0a081474-8650-4a00-a20a-78e8378dc307" providerId="ADAL" clId="{08B312CC-F038-4A3E-AB43-C4238F0953B7}" dt="2019-08-01T17:48:55.903" v="1778" actId="20577"/>
        <pc:sldMkLst>
          <pc:docMk/>
          <pc:sldMk cId="1304275655" sldId="349"/>
        </pc:sldMkLst>
        <pc:spChg chg="mod">
          <ac:chgData name="Vikas Raj S" userId="0a081474-8650-4a00-a20a-78e8378dc307" providerId="ADAL" clId="{08B312CC-F038-4A3E-AB43-C4238F0953B7}" dt="2019-08-01T17:48:55.903" v="1778" actId="20577"/>
          <ac:spMkLst>
            <pc:docMk/>
            <pc:sldMk cId="1304275655" sldId="349"/>
            <ac:spMk id="2" creationId="{419A8D72-4628-4B01-AEC1-EADB2E3BBF42}"/>
          </ac:spMkLst>
        </pc:spChg>
        <pc:spChg chg="add del">
          <ac:chgData name="Vikas Raj S" userId="0a081474-8650-4a00-a20a-78e8378dc307" providerId="ADAL" clId="{08B312CC-F038-4A3E-AB43-C4238F0953B7}" dt="2019-08-01T17:06:06.333" v="198"/>
          <ac:spMkLst>
            <pc:docMk/>
            <pc:sldMk cId="1304275655" sldId="349"/>
            <ac:spMk id="5" creationId="{3D71C1CA-5F46-4581-A077-0C01C60418B9}"/>
          </ac:spMkLst>
        </pc:spChg>
        <pc:spChg chg="add del">
          <ac:chgData name="Vikas Raj S" userId="0a081474-8650-4a00-a20a-78e8378dc307" providerId="ADAL" clId="{08B312CC-F038-4A3E-AB43-C4238F0953B7}" dt="2019-08-01T17:07:52.897" v="204"/>
          <ac:spMkLst>
            <pc:docMk/>
            <pc:sldMk cId="1304275655" sldId="349"/>
            <ac:spMk id="7" creationId="{B87B93A6-508D-48B6-97B7-91F5329D3739}"/>
          </ac:spMkLst>
        </pc:spChg>
        <pc:picChg chg="add mod modCrop">
          <ac:chgData name="Vikas Raj S" userId="0a081474-8650-4a00-a20a-78e8378dc307" providerId="ADAL" clId="{08B312CC-F038-4A3E-AB43-C4238F0953B7}" dt="2019-08-01T17:07:46.379" v="202" actId="1076"/>
          <ac:picMkLst>
            <pc:docMk/>
            <pc:sldMk cId="1304275655" sldId="349"/>
            <ac:picMk id="6" creationId="{36EBFF60-0549-493A-8958-0BCCD3411826}"/>
          </ac:picMkLst>
        </pc:picChg>
      </pc:sldChg>
      <pc:sldChg chg="addSp delSp modSp add">
        <pc:chgData name="Vikas Raj S" userId="0a081474-8650-4a00-a20a-78e8378dc307" providerId="ADAL" clId="{08B312CC-F038-4A3E-AB43-C4238F0953B7}" dt="2019-08-01T17:17:24.289" v="698" actId="20577"/>
        <pc:sldMkLst>
          <pc:docMk/>
          <pc:sldMk cId="387319128" sldId="350"/>
        </pc:sldMkLst>
        <pc:spChg chg="mod">
          <ac:chgData name="Vikas Raj S" userId="0a081474-8650-4a00-a20a-78e8378dc307" providerId="ADAL" clId="{08B312CC-F038-4A3E-AB43-C4238F0953B7}" dt="2019-08-01T17:11:06.044" v="269" actId="20577"/>
          <ac:spMkLst>
            <pc:docMk/>
            <pc:sldMk cId="387319128" sldId="350"/>
            <ac:spMk id="2" creationId="{3CC12CA7-5FD2-49CF-A1A7-B1B5C2EDB7CC}"/>
          </ac:spMkLst>
        </pc:spChg>
        <pc:spChg chg="add mod">
          <ac:chgData name="Vikas Raj S" userId="0a081474-8650-4a00-a20a-78e8378dc307" providerId="ADAL" clId="{08B312CC-F038-4A3E-AB43-C4238F0953B7}" dt="2019-08-01T17:17:24.289" v="698" actId="20577"/>
          <ac:spMkLst>
            <pc:docMk/>
            <pc:sldMk cId="387319128" sldId="350"/>
            <ac:spMk id="6" creationId="{B569F61B-7EDD-4F63-BC52-67E7F0BBD513}"/>
          </ac:spMkLst>
        </pc:spChg>
        <pc:spChg chg="add del mod">
          <ac:chgData name="Vikas Raj S" userId="0a081474-8650-4a00-a20a-78e8378dc307" providerId="ADAL" clId="{08B312CC-F038-4A3E-AB43-C4238F0953B7}" dt="2019-08-01T17:13:45.666" v="322" actId="478"/>
          <ac:spMkLst>
            <pc:docMk/>
            <pc:sldMk cId="387319128" sldId="350"/>
            <ac:spMk id="7" creationId="{895B9A97-9333-4B60-B2D2-EBD259011687}"/>
          </ac:spMkLst>
        </pc:spChg>
        <pc:spChg chg="add del mod">
          <ac:chgData name="Vikas Raj S" userId="0a081474-8650-4a00-a20a-78e8378dc307" providerId="ADAL" clId="{08B312CC-F038-4A3E-AB43-C4238F0953B7}" dt="2019-08-01T17:13:44.041" v="321" actId="478"/>
          <ac:spMkLst>
            <pc:docMk/>
            <pc:sldMk cId="387319128" sldId="350"/>
            <ac:spMk id="8" creationId="{D624F1F3-C72D-4385-8931-2C0AE6EA727A}"/>
          </ac:spMkLst>
        </pc:spChg>
        <pc:spChg chg="add mod">
          <ac:chgData name="Vikas Raj S" userId="0a081474-8650-4a00-a20a-78e8378dc307" providerId="ADAL" clId="{08B312CC-F038-4A3E-AB43-C4238F0953B7}" dt="2019-08-01T17:14:27.029" v="374" actId="20577"/>
          <ac:spMkLst>
            <pc:docMk/>
            <pc:sldMk cId="387319128" sldId="350"/>
            <ac:spMk id="9" creationId="{61FB5E22-9689-4622-8A02-24CD80A79C44}"/>
          </ac:spMkLst>
        </pc:spChg>
        <pc:spChg chg="add mod">
          <ac:chgData name="Vikas Raj S" userId="0a081474-8650-4a00-a20a-78e8378dc307" providerId="ADAL" clId="{08B312CC-F038-4A3E-AB43-C4238F0953B7}" dt="2019-08-01T17:15:03.484" v="434" actId="20577"/>
          <ac:spMkLst>
            <pc:docMk/>
            <pc:sldMk cId="387319128" sldId="350"/>
            <ac:spMk id="10" creationId="{DFC60A82-C2E5-4111-A935-649E9AAE15DE}"/>
          </ac:spMkLst>
        </pc:spChg>
        <pc:spChg chg="add mod">
          <ac:chgData name="Vikas Raj S" userId="0a081474-8650-4a00-a20a-78e8378dc307" providerId="ADAL" clId="{08B312CC-F038-4A3E-AB43-C4238F0953B7}" dt="2019-08-01T17:15:22.489" v="473" actId="20577"/>
          <ac:spMkLst>
            <pc:docMk/>
            <pc:sldMk cId="387319128" sldId="350"/>
            <ac:spMk id="11" creationId="{D454A493-0563-484E-B7BA-78C95318AB4C}"/>
          </ac:spMkLst>
        </pc:spChg>
        <pc:picChg chg="add mod">
          <ac:chgData name="Vikas Raj S" userId="0a081474-8650-4a00-a20a-78e8378dc307" providerId="ADAL" clId="{08B312CC-F038-4A3E-AB43-C4238F0953B7}" dt="2019-08-01T17:10:53.618" v="239" actId="14100"/>
          <ac:picMkLst>
            <pc:docMk/>
            <pc:sldMk cId="387319128" sldId="350"/>
            <ac:picMk id="5" creationId="{56A85E0A-486C-4DEC-BA58-FAA5811E6A82}"/>
          </ac:picMkLst>
        </pc:picChg>
      </pc:sldChg>
      <pc:sldChg chg="delSp add del">
        <pc:chgData name="Vikas Raj S" userId="0a081474-8650-4a00-a20a-78e8378dc307" providerId="ADAL" clId="{08B312CC-F038-4A3E-AB43-C4238F0953B7}" dt="2019-08-01T17:19:39.255" v="868" actId="2696"/>
        <pc:sldMkLst>
          <pc:docMk/>
          <pc:sldMk cId="724711066" sldId="351"/>
        </pc:sldMkLst>
        <pc:picChg chg="del">
          <ac:chgData name="Vikas Raj S" userId="0a081474-8650-4a00-a20a-78e8378dc307" providerId="ADAL" clId="{08B312CC-F038-4A3E-AB43-C4238F0953B7}" dt="2019-08-01T17:18:46.725" v="702" actId="478"/>
          <ac:picMkLst>
            <pc:docMk/>
            <pc:sldMk cId="724711066" sldId="351"/>
            <ac:picMk id="5" creationId="{56A85E0A-486C-4DEC-BA58-FAA5811E6A82}"/>
          </ac:picMkLst>
        </pc:picChg>
      </pc:sldChg>
      <pc:sldChg chg="add del">
        <pc:chgData name="Vikas Raj S" userId="0a081474-8650-4a00-a20a-78e8378dc307" providerId="ADAL" clId="{08B312CC-F038-4A3E-AB43-C4238F0953B7}" dt="2019-08-01T17:18:38.304" v="700" actId="2696"/>
        <pc:sldMkLst>
          <pc:docMk/>
          <pc:sldMk cId="2875604485" sldId="351"/>
        </pc:sldMkLst>
      </pc:sldChg>
      <pc:sldChg chg="addSp delSp modSp add del">
        <pc:chgData name="Vikas Raj S" userId="0a081474-8650-4a00-a20a-78e8378dc307" providerId="ADAL" clId="{08B312CC-F038-4A3E-AB43-C4238F0953B7}" dt="2019-08-01T17:22:51.255" v="1062" actId="2696"/>
        <pc:sldMkLst>
          <pc:docMk/>
          <pc:sldMk cId="1335831356" sldId="352"/>
        </pc:sldMkLst>
        <pc:spChg chg="mod">
          <ac:chgData name="Vikas Raj S" userId="0a081474-8650-4a00-a20a-78e8378dc307" providerId="ADAL" clId="{08B312CC-F038-4A3E-AB43-C4238F0953B7}" dt="2019-08-01T17:21:36.527" v="880"/>
          <ac:spMkLst>
            <pc:docMk/>
            <pc:sldMk cId="1335831356" sldId="352"/>
            <ac:spMk id="6" creationId="{B569F61B-7EDD-4F63-BC52-67E7F0BBD513}"/>
          </ac:spMkLst>
        </pc:spChg>
        <pc:spChg chg="del">
          <ac:chgData name="Vikas Raj S" userId="0a081474-8650-4a00-a20a-78e8378dc307" providerId="ADAL" clId="{08B312CC-F038-4A3E-AB43-C4238F0953B7}" dt="2019-08-01T17:19:42.515" v="869" actId="478"/>
          <ac:spMkLst>
            <pc:docMk/>
            <pc:sldMk cId="1335831356" sldId="352"/>
            <ac:spMk id="9" creationId="{61FB5E22-9689-4622-8A02-24CD80A79C44}"/>
          </ac:spMkLst>
        </pc:spChg>
        <pc:spChg chg="del">
          <ac:chgData name="Vikas Raj S" userId="0a081474-8650-4a00-a20a-78e8378dc307" providerId="ADAL" clId="{08B312CC-F038-4A3E-AB43-C4238F0953B7}" dt="2019-08-01T17:19:42.515" v="869" actId="478"/>
          <ac:spMkLst>
            <pc:docMk/>
            <pc:sldMk cId="1335831356" sldId="352"/>
            <ac:spMk id="10" creationId="{DFC60A82-C2E5-4111-A935-649E9AAE15DE}"/>
          </ac:spMkLst>
        </pc:spChg>
        <pc:spChg chg="del">
          <ac:chgData name="Vikas Raj S" userId="0a081474-8650-4a00-a20a-78e8378dc307" providerId="ADAL" clId="{08B312CC-F038-4A3E-AB43-C4238F0953B7}" dt="2019-08-01T17:19:42.515" v="869" actId="478"/>
          <ac:spMkLst>
            <pc:docMk/>
            <pc:sldMk cId="1335831356" sldId="352"/>
            <ac:spMk id="11" creationId="{D454A493-0563-484E-B7BA-78C95318AB4C}"/>
          </ac:spMkLst>
        </pc:spChg>
        <pc:picChg chg="del">
          <ac:chgData name="Vikas Raj S" userId="0a081474-8650-4a00-a20a-78e8378dc307" providerId="ADAL" clId="{08B312CC-F038-4A3E-AB43-C4238F0953B7}" dt="2019-08-01T17:19:28.467" v="863" actId="478"/>
          <ac:picMkLst>
            <pc:docMk/>
            <pc:sldMk cId="1335831356" sldId="352"/>
            <ac:picMk id="5" creationId="{56A85E0A-486C-4DEC-BA58-FAA5811E6A82}"/>
          </ac:picMkLst>
        </pc:picChg>
        <pc:picChg chg="add del mod modCrop">
          <ac:chgData name="Vikas Raj S" userId="0a081474-8650-4a00-a20a-78e8378dc307" providerId="ADAL" clId="{08B312CC-F038-4A3E-AB43-C4238F0953B7}" dt="2019-08-01T17:20:53.862" v="876" actId="478"/>
          <ac:picMkLst>
            <pc:docMk/>
            <pc:sldMk cId="1335831356" sldId="352"/>
            <ac:picMk id="7" creationId="{FF4D6550-86AE-40C2-993A-8FBC200883FC}"/>
          </ac:picMkLst>
        </pc:picChg>
        <pc:picChg chg="add del">
          <ac:chgData name="Vikas Raj S" userId="0a081474-8650-4a00-a20a-78e8378dc307" providerId="ADAL" clId="{08B312CC-F038-4A3E-AB43-C4238F0953B7}" dt="2019-08-01T17:21:28.752" v="878"/>
          <ac:picMkLst>
            <pc:docMk/>
            <pc:sldMk cId="1335831356" sldId="352"/>
            <ac:picMk id="8" creationId="{66702016-4956-4D1F-9452-61C6AEDA0223}"/>
          </ac:picMkLst>
        </pc:picChg>
      </pc:sldChg>
      <pc:sldChg chg="delSp modSp add ord">
        <pc:chgData name="Vikas Raj S" userId="0a081474-8650-4a00-a20a-78e8378dc307" providerId="ADAL" clId="{08B312CC-F038-4A3E-AB43-C4238F0953B7}" dt="2019-08-01T18:12:10.760" v="2684"/>
        <pc:sldMkLst>
          <pc:docMk/>
          <pc:sldMk cId="88337762" sldId="353"/>
        </pc:sldMkLst>
        <pc:spChg chg="mod">
          <ac:chgData name="Vikas Raj S" userId="0a081474-8650-4a00-a20a-78e8378dc307" providerId="ADAL" clId="{08B312CC-F038-4A3E-AB43-C4238F0953B7}" dt="2019-08-01T17:21:43.787" v="882" actId="14100"/>
          <ac:spMkLst>
            <pc:docMk/>
            <pc:sldMk cId="88337762" sldId="353"/>
            <ac:spMk id="6" creationId="{B569F61B-7EDD-4F63-BC52-67E7F0BBD513}"/>
          </ac:spMkLst>
        </pc:spChg>
        <pc:spChg chg="mod">
          <ac:chgData name="Vikas Raj S" userId="0a081474-8650-4a00-a20a-78e8378dc307" providerId="ADAL" clId="{08B312CC-F038-4A3E-AB43-C4238F0953B7}" dt="2019-08-01T17:22:04.665" v="918" actId="20577"/>
          <ac:spMkLst>
            <pc:docMk/>
            <pc:sldMk cId="88337762" sldId="353"/>
            <ac:spMk id="9" creationId="{61FB5E22-9689-4622-8A02-24CD80A79C44}"/>
          </ac:spMkLst>
        </pc:spChg>
        <pc:spChg chg="del">
          <ac:chgData name="Vikas Raj S" userId="0a081474-8650-4a00-a20a-78e8378dc307" providerId="ADAL" clId="{08B312CC-F038-4A3E-AB43-C4238F0953B7}" dt="2019-08-01T17:21:47.657" v="884" actId="478"/>
          <ac:spMkLst>
            <pc:docMk/>
            <pc:sldMk cId="88337762" sldId="353"/>
            <ac:spMk id="10" creationId="{DFC60A82-C2E5-4111-A935-649E9AAE15DE}"/>
          </ac:spMkLst>
        </pc:spChg>
        <pc:spChg chg="del">
          <ac:chgData name="Vikas Raj S" userId="0a081474-8650-4a00-a20a-78e8378dc307" providerId="ADAL" clId="{08B312CC-F038-4A3E-AB43-C4238F0953B7}" dt="2019-08-01T17:21:45.822" v="883" actId="478"/>
          <ac:spMkLst>
            <pc:docMk/>
            <pc:sldMk cId="88337762" sldId="353"/>
            <ac:spMk id="11" creationId="{D454A493-0563-484E-B7BA-78C95318AB4C}"/>
          </ac:spMkLst>
        </pc:spChg>
      </pc:sldChg>
      <pc:sldChg chg="add del">
        <pc:chgData name="Vikas Raj S" userId="0a081474-8650-4a00-a20a-78e8378dc307" providerId="ADAL" clId="{08B312CC-F038-4A3E-AB43-C4238F0953B7}" dt="2019-08-01T17:19:59.835" v="871"/>
        <pc:sldMkLst>
          <pc:docMk/>
          <pc:sldMk cId="694482278" sldId="353"/>
        </pc:sldMkLst>
      </pc:sldChg>
      <pc:sldChg chg="add del">
        <pc:chgData name="Vikas Raj S" userId="0a081474-8650-4a00-a20a-78e8378dc307" providerId="ADAL" clId="{08B312CC-F038-4A3E-AB43-C4238F0953B7}" dt="2019-08-01T17:19:36.887" v="867"/>
        <pc:sldMkLst>
          <pc:docMk/>
          <pc:sldMk cId="3274529496" sldId="353"/>
        </pc:sldMkLst>
      </pc:sldChg>
      <pc:sldChg chg="add del">
        <pc:chgData name="Vikas Raj S" userId="0a081474-8650-4a00-a20a-78e8378dc307" providerId="ADAL" clId="{08B312CC-F038-4A3E-AB43-C4238F0953B7}" dt="2019-08-01T17:19:33.680" v="865" actId="2696"/>
        <pc:sldMkLst>
          <pc:docMk/>
          <pc:sldMk cId="3279925498" sldId="353"/>
        </pc:sldMkLst>
      </pc:sldChg>
      <pc:sldChg chg="modSp add">
        <pc:chgData name="Vikas Raj S" userId="0a081474-8650-4a00-a20a-78e8378dc307" providerId="ADAL" clId="{08B312CC-F038-4A3E-AB43-C4238F0953B7}" dt="2019-08-01T17:22:48.345" v="1061" actId="20577"/>
        <pc:sldMkLst>
          <pc:docMk/>
          <pc:sldMk cId="661744317" sldId="354"/>
        </pc:sldMkLst>
        <pc:spChg chg="mod">
          <ac:chgData name="Vikas Raj S" userId="0a081474-8650-4a00-a20a-78e8378dc307" providerId="ADAL" clId="{08B312CC-F038-4A3E-AB43-C4238F0953B7}" dt="2019-08-01T17:22:48.345" v="1061" actId="20577"/>
          <ac:spMkLst>
            <pc:docMk/>
            <pc:sldMk cId="661744317" sldId="354"/>
            <ac:spMk id="6" creationId="{B569F61B-7EDD-4F63-BC52-67E7F0BBD513}"/>
          </ac:spMkLst>
        </pc:spChg>
        <pc:spChg chg="mod">
          <ac:chgData name="Vikas Raj S" userId="0a081474-8650-4a00-a20a-78e8378dc307" providerId="ADAL" clId="{08B312CC-F038-4A3E-AB43-C4238F0953B7}" dt="2019-08-01T17:22:26.580" v="955" actId="20577"/>
          <ac:spMkLst>
            <pc:docMk/>
            <pc:sldMk cId="661744317" sldId="354"/>
            <ac:spMk id="9" creationId="{61FB5E22-9689-4622-8A02-24CD80A79C44}"/>
          </ac:spMkLst>
        </pc:spChg>
      </pc:sldChg>
      <pc:sldChg chg="addSp delSp modSp add">
        <pc:chgData name="Vikas Raj S" userId="0a081474-8650-4a00-a20a-78e8378dc307" providerId="ADAL" clId="{08B312CC-F038-4A3E-AB43-C4238F0953B7}" dt="2019-08-01T17:36:06.420" v="1170" actId="478"/>
        <pc:sldMkLst>
          <pc:docMk/>
          <pc:sldMk cId="858856582" sldId="355"/>
        </pc:sldMkLst>
        <pc:spChg chg="mod">
          <ac:chgData name="Vikas Raj S" userId="0a081474-8650-4a00-a20a-78e8378dc307" providerId="ADAL" clId="{08B312CC-F038-4A3E-AB43-C4238F0953B7}" dt="2019-08-01T17:34:29.878" v="1085" actId="20577"/>
          <ac:spMkLst>
            <pc:docMk/>
            <pc:sldMk cId="858856582" sldId="355"/>
            <ac:spMk id="2" creationId="{15F3399A-8482-4199-997C-B3D8AEB78674}"/>
          </ac:spMkLst>
        </pc:spChg>
        <pc:spChg chg="add mod">
          <ac:chgData name="Vikas Raj S" userId="0a081474-8650-4a00-a20a-78e8378dc307" providerId="ADAL" clId="{08B312CC-F038-4A3E-AB43-C4238F0953B7}" dt="2019-08-01T17:34:54.734" v="1114" actId="1076"/>
          <ac:spMkLst>
            <pc:docMk/>
            <pc:sldMk cId="858856582" sldId="355"/>
            <ac:spMk id="6" creationId="{8C573A6D-9AF4-4D7E-8BC5-3D2C58EBEB59}"/>
          </ac:spMkLst>
        </pc:spChg>
        <pc:spChg chg="add mod">
          <ac:chgData name="Vikas Raj S" userId="0a081474-8650-4a00-a20a-78e8378dc307" providerId="ADAL" clId="{08B312CC-F038-4A3E-AB43-C4238F0953B7}" dt="2019-08-01T17:35:20.164" v="1166" actId="20577"/>
          <ac:spMkLst>
            <pc:docMk/>
            <pc:sldMk cId="858856582" sldId="355"/>
            <ac:spMk id="7" creationId="{7BC70C30-20E4-4D5D-BBB5-6809E6516DA9}"/>
          </ac:spMkLst>
        </pc:spChg>
        <pc:spChg chg="add del mod">
          <ac:chgData name="Vikas Raj S" userId="0a081474-8650-4a00-a20a-78e8378dc307" providerId="ADAL" clId="{08B312CC-F038-4A3E-AB43-C4238F0953B7}" dt="2019-08-01T17:36:06.420" v="1170" actId="478"/>
          <ac:spMkLst>
            <pc:docMk/>
            <pc:sldMk cId="858856582" sldId="355"/>
            <ac:spMk id="8" creationId="{899A199F-1030-4B6B-8729-A9DB48B25D43}"/>
          </ac:spMkLst>
        </pc:spChg>
        <pc:picChg chg="add mod">
          <ac:chgData name="Vikas Raj S" userId="0a081474-8650-4a00-a20a-78e8378dc307" providerId="ADAL" clId="{08B312CC-F038-4A3E-AB43-C4238F0953B7}" dt="2019-08-01T17:34:21.226" v="1065" actId="1076"/>
          <ac:picMkLst>
            <pc:docMk/>
            <pc:sldMk cId="858856582" sldId="355"/>
            <ac:picMk id="5" creationId="{064E4D62-8210-4B35-9CB7-FDDB3D245AEB}"/>
          </ac:picMkLst>
        </pc:picChg>
      </pc:sldChg>
      <pc:sldChg chg="addSp delSp modSp add">
        <pc:chgData name="Vikas Raj S" userId="0a081474-8650-4a00-a20a-78e8378dc307" providerId="ADAL" clId="{08B312CC-F038-4A3E-AB43-C4238F0953B7}" dt="2019-08-01T17:48:33.961" v="1754" actId="20577"/>
        <pc:sldMkLst>
          <pc:docMk/>
          <pc:sldMk cId="4125688467" sldId="356"/>
        </pc:sldMkLst>
        <pc:spChg chg="mod">
          <ac:chgData name="Vikas Raj S" userId="0a081474-8650-4a00-a20a-78e8378dc307" providerId="ADAL" clId="{08B312CC-F038-4A3E-AB43-C4238F0953B7}" dt="2019-08-01T17:41:16.443" v="1191" actId="20577"/>
          <ac:spMkLst>
            <pc:docMk/>
            <pc:sldMk cId="4125688467" sldId="356"/>
            <ac:spMk id="2" creationId="{4159B67E-C648-4327-9E1C-412086CC1E64}"/>
          </ac:spMkLst>
        </pc:spChg>
        <pc:spChg chg="add mod">
          <ac:chgData name="Vikas Raj S" userId="0a081474-8650-4a00-a20a-78e8378dc307" providerId="ADAL" clId="{08B312CC-F038-4A3E-AB43-C4238F0953B7}" dt="2019-08-01T17:42:03.549" v="1261" actId="20577"/>
          <ac:spMkLst>
            <pc:docMk/>
            <pc:sldMk cId="4125688467" sldId="356"/>
            <ac:spMk id="6" creationId="{32937186-2622-4815-B0E8-1235F8AA5A66}"/>
          </ac:spMkLst>
        </pc:spChg>
        <pc:spChg chg="add mod">
          <ac:chgData name="Vikas Raj S" userId="0a081474-8650-4a00-a20a-78e8378dc307" providerId="ADAL" clId="{08B312CC-F038-4A3E-AB43-C4238F0953B7}" dt="2019-08-01T17:42:17.814" v="1290" actId="20577"/>
          <ac:spMkLst>
            <pc:docMk/>
            <pc:sldMk cId="4125688467" sldId="356"/>
            <ac:spMk id="7" creationId="{6260E5C5-020F-4755-96FB-9D2A365FD418}"/>
          </ac:spMkLst>
        </pc:spChg>
        <pc:spChg chg="add mod">
          <ac:chgData name="Vikas Raj S" userId="0a081474-8650-4a00-a20a-78e8378dc307" providerId="ADAL" clId="{08B312CC-F038-4A3E-AB43-C4238F0953B7}" dt="2019-08-01T17:42:39.611" v="1324" actId="14100"/>
          <ac:spMkLst>
            <pc:docMk/>
            <pc:sldMk cId="4125688467" sldId="356"/>
            <ac:spMk id="8" creationId="{3A542A1F-D38E-48AD-B054-4BF8BA4F5168}"/>
          </ac:spMkLst>
        </pc:spChg>
        <pc:spChg chg="add mod">
          <ac:chgData name="Vikas Raj S" userId="0a081474-8650-4a00-a20a-78e8378dc307" providerId="ADAL" clId="{08B312CC-F038-4A3E-AB43-C4238F0953B7}" dt="2019-08-01T17:43:02.050" v="1358" actId="14100"/>
          <ac:spMkLst>
            <pc:docMk/>
            <pc:sldMk cId="4125688467" sldId="356"/>
            <ac:spMk id="9" creationId="{3AA91ECC-B710-4F94-8C37-09F5DDC03CA6}"/>
          </ac:spMkLst>
        </pc:spChg>
        <pc:spChg chg="add del mod">
          <ac:chgData name="Vikas Raj S" userId="0a081474-8650-4a00-a20a-78e8378dc307" providerId="ADAL" clId="{08B312CC-F038-4A3E-AB43-C4238F0953B7}" dt="2019-08-01T17:48:02.546" v="1692"/>
          <ac:spMkLst>
            <pc:docMk/>
            <pc:sldMk cId="4125688467" sldId="356"/>
            <ac:spMk id="10" creationId="{DF267AB2-E03C-429A-BC98-1F0407E3B71B}"/>
          </ac:spMkLst>
        </pc:spChg>
        <pc:spChg chg="add mod">
          <ac:chgData name="Vikas Raj S" userId="0a081474-8650-4a00-a20a-78e8378dc307" providerId="ADAL" clId="{08B312CC-F038-4A3E-AB43-C4238F0953B7}" dt="2019-08-01T17:48:33.961" v="1754" actId="20577"/>
          <ac:spMkLst>
            <pc:docMk/>
            <pc:sldMk cId="4125688467" sldId="356"/>
            <ac:spMk id="11" creationId="{CF70C5A6-101D-412C-AF13-6DA4D769F42C}"/>
          </ac:spMkLst>
        </pc:spChg>
        <pc:picChg chg="add mod">
          <ac:chgData name="Vikas Raj S" userId="0a081474-8650-4a00-a20a-78e8378dc307" providerId="ADAL" clId="{08B312CC-F038-4A3E-AB43-C4238F0953B7}" dt="2019-08-01T17:41:07.527" v="1176" actId="1076"/>
          <ac:picMkLst>
            <pc:docMk/>
            <pc:sldMk cId="4125688467" sldId="356"/>
            <ac:picMk id="5" creationId="{12964377-4892-4901-879E-1B3D1F907BF9}"/>
          </ac:picMkLst>
        </pc:picChg>
      </pc:sldChg>
      <pc:sldChg chg="addSp modSp add">
        <pc:chgData name="Vikas Raj S" userId="0a081474-8650-4a00-a20a-78e8378dc307" providerId="ADAL" clId="{08B312CC-F038-4A3E-AB43-C4238F0953B7}" dt="2019-08-01T17:45:27.317" v="1552" actId="20577"/>
        <pc:sldMkLst>
          <pc:docMk/>
          <pc:sldMk cId="968430942" sldId="357"/>
        </pc:sldMkLst>
        <pc:spChg chg="mod">
          <ac:chgData name="Vikas Raj S" userId="0a081474-8650-4a00-a20a-78e8378dc307" providerId="ADAL" clId="{08B312CC-F038-4A3E-AB43-C4238F0953B7}" dt="2019-08-01T17:45:27.317" v="1552" actId="20577"/>
          <ac:spMkLst>
            <pc:docMk/>
            <pc:sldMk cId="968430942" sldId="357"/>
            <ac:spMk id="2" creationId="{CE82139A-A92B-4EDE-B7D7-8C2C838583BB}"/>
          </ac:spMkLst>
        </pc:spChg>
        <pc:spChg chg="add mod">
          <ac:chgData name="Vikas Raj S" userId="0a081474-8650-4a00-a20a-78e8378dc307" providerId="ADAL" clId="{08B312CC-F038-4A3E-AB43-C4238F0953B7}" dt="2019-08-01T17:44:29.205" v="1451" actId="20577"/>
          <ac:spMkLst>
            <pc:docMk/>
            <pc:sldMk cId="968430942" sldId="357"/>
            <ac:spMk id="6" creationId="{6F92476F-A972-4F0E-ACDA-4F3E4F64E9A9}"/>
          </ac:spMkLst>
        </pc:spChg>
        <pc:spChg chg="add mod">
          <ac:chgData name="Vikas Raj S" userId="0a081474-8650-4a00-a20a-78e8378dc307" providerId="ADAL" clId="{08B312CC-F038-4A3E-AB43-C4238F0953B7}" dt="2019-08-01T17:44:46.320" v="1492" actId="20577"/>
          <ac:spMkLst>
            <pc:docMk/>
            <pc:sldMk cId="968430942" sldId="357"/>
            <ac:spMk id="7" creationId="{08DE3593-E934-416A-BDDA-F52FCAF40BAB}"/>
          </ac:spMkLst>
        </pc:spChg>
        <pc:spChg chg="add mod">
          <ac:chgData name="Vikas Raj S" userId="0a081474-8650-4a00-a20a-78e8378dc307" providerId="ADAL" clId="{08B312CC-F038-4A3E-AB43-C4238F0953B7}" dt="2019-08-01T17:45:00.685" v="1530" actId="20577"/>
          <ac:spMkLst>
            <pc:docMk/>
            <pc:sldMk cId="968430942" sldId="357"/>
            <ac:spMk id="8" creationId="{C2D0E06F-00D8-4C39-A48E-A0B4E075AEC3}"/>
          </ac:spMkLst>
        </pc:spChg>
        <pc:picChg chg="add mod">
          <ac:chgData name="Vikas Raj S" userId="0a081474-8650-4a00-a20a-78e8378dc307" providerId="ADAL" clId="{08B312CC-F038-4A3E-AB43-C4238F0953B7}" dt="2019-08-01T17:43:58.450" v="1391" actId="1076"/>
          <ac:picMkLst>
            <pc:docMk/>
            <pc:sldMk cId="968430942" sldId="357"/>
            <ac:picMk id="5" creationId="{78CAC280-A5DA-4B2C-ACA9-06389E68B486}"/>
          </ac:picMkLst>
        </pc:picChg>
      </pc:sldChg>
      <pc:sldChg chg="addSp modSp add">
        <pc:chgData name="Vikas Raj S" userId="0a081474-8650-4a00-a20a-78e8378dc307" providerId="ADAL" clId="{08B312CC-F038-4A3E-AB43-C4238F0953B7}" dt="2019-08-01T17:46:05.497" v="1590" actId="20577"/>
        <pc:sldMkLst>
          <pc:docMk/>
          <pc:sldMk cId="3036258851" sldId="358"/>
        </pc:sldMkLst>
        <pc:spChg chg="mod">
          <ac:chgData name="Vikas Raj S" userId="0a081474-8650-4a00-a20a-78e8378dc307" providerId="ADAL" clId="{08B312CC-F038-4A3E-AB43-C4238F0953B7}" dt="2019-08-01T17:46:05.497" v="1590" actId="20577"/>
          <ac:spMkLst>
            <pc:docMk/>
            <pc:sldMk cId="3036258851" sldId="358"/>
            <ac:spMk id="2" creationId="{1387C68C-A70F-4335-9E41-CC4B27E08109}"/>
          </ac:spMkLst>
        </pc:spChg>
        <pc:picChg chg="add mod">
          <ac:chgData name="Vikas Raj S" userId="0a081474-8650-4a00-a20a-78e8378dc307" providerId="ADAL" clId="{08B312CC-F038-4A3E-AB43-C4238F0953B7}" dt="2019-08-01T17:45:54.580" v="1555" actId="1076"/>
          <ac:picMkLst>
            <pc:docMk/>
            <pc:sldMk cId="3036258851" sldId="358"/>
            <ac:picMk id="5" creationId="{54AE76E9-A80B-4086-9E8E-F1F055561D70}"/>
          </ac:picMkLst>
        </pc:picChg>
      </pc:sldChg>
      <pc:sldChg chg="addSp modSp add">
        <pc:chgData name="Vikas Raj S" userId="0a081474-8650-4a00-a20a-78e8378dc307" providerId="ADAL" clId="{08B312CC-F038-4A3E-AB43-C4238F0953B7}" dt="2019-08-01T17:47:39.216" v="1686" actId="20577"/>
        <pc:sldMkLst>
          <pc:docMk/>
          <pc:sldMk cId="864165598" sldId="359"/>
        </pc:sldMkLst>
        <pc:spChg chg="mod">
          <ac:chgData name="Vikas Raj S" userId="0a081474-8650-4a00-a20a-78e8378dc307" providerId="ADAL" clId="{08B312CC-F038-4A3E-AB43-C4238F0953B7}" dt="2019-08-01T17:47:18.325" v="1638" actId="20577"/>
          <ac:spMkLst>
            <pc:docMk/>
            <pc:sldMk cId="864165598" sldId="359"/>
            <ac:spMk id="2" creationId="{F34DF881-5BCB-4CD4-AA12-33EC72BE720B}"/>
          </ac:spMkLst>
        </pc:spChg>
        <pc:spChg chg="add mod">
          <ac:chgData name="Vikas Raj S" userId="0a081474-8650-4a00-a20a-78e8378dc307" providerId="ADAL" clId="{08B312CC-F038-4A3E-AB43-C4238F0953B7}" dt="2019-08-01T17:47:39.216" v="1686" actId="20577"/>
          <ac:spMkLst>
            <pc:docMk/>
            <pc:sldMk cId="864165598" sldId="359"/>
            <ac:spMk id="6" creationId="{3553E702-E92F-4CDC-A674-064D91DB72AB}"/>
          </ac:spMkLst>
        </pc:spChg>
        <pc:picChg chg="add mod">
          <ac:chgData name="Vikas Raj S" userId="0a081474-8650-4a00-a20a-78e8378dc307" providerId="ADAL" clId="{08B312CC-F038-4A3E-AB43-C4238F0953B7}" dt="2019-08-01T17:47:05.275" v="1593" actId="1076"/>
          <ac:picMkLst>
            <pc:docMk/>
            <pc:sldMk cId="864165598" sldId="359"/>
            <ac:picMk id="5" creationId="{49488BF6-0AE1-427A-BB01-70CED0F6BCDE}"/>
          </ac:picMkLst>
        </pc:picChg>
      </pc:sldChg>
      <pc:sldChg chg="add del">
        <pc:chgData name="Vikas Raj S" userId="0a081474-8650-4a00-a20a-78e8378dc307" providerId="ADAL" clId="{08B312CC-F038-4A3E-AB43-C4238F0953B7}" dt="2019-08-01T17:48:00.059" v="1691"/>
        <pc:sldMkLst>
          <pc:docMk/>
          <pc:sldMk cId="877511357" sldId="360"/>
        </pc:sldMkLst>
      </pc:sldChg>
      <pc:sldChg chg="addSp delSp modSp add">
        <pc:chgData name="Vikas Raj S" userId="0a081474-8650-4a00-a20a-78e8378dc307" providerId="ADAL" clId="{08B312CC-F038-4A3E-AB43-C4238F0953B7}" dt="2019-08-01T17:54:21.698" v="2033" actId="20577"/>
        <pc:sldMkLst>
          <pc:docMk/>
          <pc:sldMk cId="3669031272" sldId="360"/>
        </pc:sldMkLst>
        <pc:spChg chg="mod">
          <ac:chgData name="Vikas Raj S" userId="0a081474-8650-4a00-a20a-78e8378dc307" providerId="ADAL" clId="{08B312CC-F038-4A3E-AB43-C4238F0953B7}" dt="2019-08-01T17:51:45.588" v="1822" actId="20577"/>
          <ac:spMkLst>
            <pc:docMk/>
            <pc:sldMk cId="3669031272" sldId="360"/>
            <ac:spMk id="2" creationId="{4FDE90E9-DCC8-49F2-B69E-855DEDE39849}"/>
          </ac:spMkLst>
        </pc:spChg>
        <pc:spChg chg="add del">
          <ac:chgData name="Vikas Raj S" userId="0a081474-8650-4a00-a20a-78e8378dc307" providerId="ADAL" clId="{08B312CC-F038-4A3E-AB43-C4238F0953B7}" dt="2019-08-01T17:51:35.339" v="1783"/>
          <ac:spMkLst>
            <pc:docMk/>
            <pc:sldMk cId="3669031272" sldId="360"/>
            <ac:spMk id="6" creationId="{0C0A300D-316D-4A5C-A67A-12C3ED56E5A8}"/>
          </ac:spMkLst>
        </pc:spChg>
        <pc:spChg chg="add mod">
          <ac:chgData name="Vikas Raj S" userId="0a081474-8650-4a00-a20a-78e8378dc307" providerId="ADAL" clId="{08B312CC-F038-4A3E-AB43-C4238F0953B7}" dt="2019-08-01T17:53:48.377" v="1987" actId="20577"/>
          <ac:spMkLst>
            <pc:docMk/>
            <pc:sldMk cId="3669031272" sldId="360"/>
            <ac:spMk id="7" creationId="{FC00F7F3-14A5-4C2C-A39C-5DF1A4A71972}"/>
          </ac:spMkLst>
        </pc:spChg>
        <pc:spChg chg="add del mod">
          <ac:chgData name="Vikas Raj S" userId="0a081474-8650-4a00-a20a-78e8378dc307" providerId="ADAL" clId="{08B312CC-F038-4A3E-AB43-C4238F0953B7}" dt="2019-08-01T17:53:19.046" v="1971" actId="20577"/>
          <ac:spMkLst>
            <pc:docMk/>
            <pc:sldMk cId="3669031272" sldId="360"/>
            <ac:spMk id="8" creationId="{C43AC6BD-D78C-433D-A175-D8BC94CBFF1D}"/>
          </ac:spMkLst>
        </pc:spChg>
        <pc:spChg chg="add mod">
          <ac:chgData name="Vikas Raj S" userId="0a081474-8650-4a00-a20a-78e8378dc307" providerId="ADAL" clId="{08B312CC-F038-4A3E-AB43-C4238F0953B7}" dt="2019-08-01T17:54:21.698" v="2033" actId="20577"/>
          <ac:spMkLst>
            <pc:docMk/>
            <pc:sldMk cId="3669031272" sldId="360"/>
            <ac:spMk id="9" creationId="{F9B878F8-D2E2-43F4-9EE6-BA4DCC80096C}"/>
          </ac:spMkLst>
        </pc:spChg>
        <pc:picChg chg="add mod">
          <ac:chgData name="Vikas Raj S" userId="0a081474-8650-4a00-a20a-78e8378dc307" providerId="ADAL" clId="{08B312CC-F038-4A3E-AB43-C4238F0953B7}" dt="2019-08-01T17:51:22.475" v="1781" actId="1076"/>
          <ac:picMkLst>
            <pc:docMk/>
            <pc:sldMk cId="3669031272" sldId="360"/>
            <ac:picMk id="5" creationId="{D37A9EB1-A5B6-4850-98EB-A47912520E59}"/>
          </ac:picMkLst>
        </pc:picChg>
      </pc:sldChg>
      <pc:sldChg chg="addSp modSp add">
        <pc:chgData name="Vikas Raj S" userId="0a081474-8650-4a00-a20a-78e8378dc307" providerId="ADAL" clId="{08B312CC-F038-4A3E-AB43-C4238F0953B7}" dt="2019-08-01T17:54:59.796" v="2093" actId="20577"/>
        <pc:sldMkLst>
          <pc:docMk/>
          <pc:sldMk cId="4264559563" sldId="361"/>
        </pc:sldMkLst>
        <pc:spChg chg="mod">
          <ac:chgData name="Vikas Raj S" userId="0a081474-8650-4a00-a20a-78e8378dc307" providerId="ADAL" clId="{08B312CC-F038-4A3E-AB43-C4238F0953B7}" dt="2019-08-01T17:54:59.796" v="2093" actId="20577"/>
          <ac:spMkLst>
            <pc:docMk/>
            <pc:sldMk cId="4264559563" sldId="361"/>
            <ac:spMk id="2" creationId="{A0C32739-7EEE-4FF5-A4CA-0E01125C1020}"/>
          </ac:spMkLst>
        </pc:spChg>
        <pc:picChg chg="add mod">
          <ac:chgData name="Vikas Raj S" userId="0a081474-8650-4a00-a20a-78e8378dc307" providerId="ADAL" clId="{08B312CC-F038-4A3E-AB43-C4238F0953B7}" dt="2019-08-01T17:54:31.558" v="2036" actId="1076"/>
          <ac:picMkLst>
            <pc:docMk/>
            <pc:sldMk cId="4264559563" sldId="361"/>
            <ac:picMk id="5" creationId="{00B3D83F-D6EC-4AEC-B848-703EB7260D44}"/>
          </ac:picMkLst>
        </pc:picChg>
      </pc:sldChg>
      <pc:sldChg chg="addSp delSp modSp add del">
        <pc:chgData name="Vikas Raj S" userId="0a081474-8650-4a00-a20a-78e8378dc307" providerId="ADAL" clId="{08B312CC-F038-4A3E-AB43-C4238F0953B7}" dt="2019-08-01T18:04:52.980" v="2437" actId="20577"/>
        <pc:sldMkLst>
          <pc:docMk/>
          <pc:sldMk cId="728057002" sldId="362"/>
        </pc:sldMkLst>
        <pc:spChg chg="mod">
          <ac:chgData name="Vikas Raj S" userId="0a081474-8650-4a00-a20a-78e8378dc307" providerId="ADAL" clId="{08B312CC-F038-4A3E-AB43-C4238F0953B7}" dt="2019-08-01T18:01:52.269" v="2327" actId="20577"/>
          <ac:spMkLst>
            <pc:docMk/>
            <pc:sldMk cId="728057002" sldId="362"/>
            <ac:spMk id="2" creationId="{67B73A26-6FB3-48D2-807A-CFA4BAAC23BE}"/>
          </ac:spMkLst>
        </pc:spChg>
        <pc:spChg chg="mod">
          <ac:chgData name="Vikas Raj S" userId="0a081474-8650-4a00-a20a-78e8378dc307" providerId="ADAL" clId="{08B312CC-F038-4A3E-AB43-C4238F0953B7}" dt="2019-08-01T18:04:52.980" v="2437" actId="20577"/>
          <ac:spMkLst>
            <pc:docMk/>
            <pc:sldMk cId="728057002" sldId="362"/>
            <ac:spMk id="3" creationId="{B919964B-7E4B-41CD-AE3D-18ACDF8266E6}"/>
          </ac:spMkLst>
        </pc:spChg>
        <pc:spChg chg="add del mod">
          <ac:chgData name="Vikas Raj S" userId="0a081474-8650-4a00-a20a-78e8378dc307" providerId="ADAL" clId="{08B312CC-F038-4A3E-AB43-C4238F0953B7}" dt="2019-08-01T18:04:47.405" v="2414" actId="478"/>
          <ac:spMkLst>
            <pc:docMk/>
            <pc:sldMk cId="728057002" sldId="362"/>
            <ac:spMk id="6" creationId="{C260E864-4616-4718-B70E-B98DEDA3EAB6}"/>
          </ac:spMkLst>
        </pc:spChg>
        <pc:spChg chg="add del">
          <ac:chgData name="Vikas Raj S" userId="0a081474-8650-4a00-a20a-78e8378dc307" providerId="ADAL" clId="{08B312CC-F038-4A3E-AB43-C4238F0953B7}" dt="2019-08-01T18:04:03.073" v="2358"/>
          <ac:spMkLst>
            <pc:docMk/>
            <pc:sldMk cId="728057002" sldId="362"/>
            <ac:spMk id="7" creationId="{FAD04D0B-5D54-4222-ABFD-6764AD359593}"/>
          </ac:spMkLst>
        </pc:spChg>
        <pc:picChg chg="add mod">
          <ac:chgData name="Vikas Raj S" userId="0a081474-8650-4a00-a20a-78e8378dc307" providerId="ADAL" clId="{08B312CC-F038-4A3E-AB43-C4238F0953B7}" dt="2019-08-01T18:04:45.967" v="2413" actId="14100"/>
          <ac:picMkLst>
            <pc:docMk/>
            <pc:sldMk cId="728057002" sldId="362"/>
            <ac:picMk id="5" creationId="{20F5E9B8-0D42-4281-81AC-E3B1CA7BBC10}"/>
          </ac:picMkLst>
        </pc:picChg>
      </pc:sldChg>
      <pc:sldChg chg="addSp modSp add">
        <pc:chgData name="Vikas Raj S" userId="0a081474-8650-4a00-a20a-78e8378dc307" providerId="ADAL" clId="{08B312CC-F038-4A3E-AB43-C4238F0953B7}" dt="2019-08-01T18:03:44.858" v="2356" actId="20577"/>
        <pc:sldMkLst>
          <pc:docMk/>
          <pc:sldMk cId="53808967" sldId="363"/>
        </pc:sldMkLst>
        <pc:spChg chg="mod">
          <ac:chgData name="Vikas Raj S" userId="0a081474-8650-4a00-a20a-78e8378dc307" providerId="ADAL" clId="{08B312CC-F038-4A3E-AB43-C4238F0953B7}" dt="2019-08-01T18:03:44.858" v="2356" actId="20577"/>
          <ac:spMkLst>
            <pc:docMk/>
            <pc:sldMk cId="53808967" sldId="363"/>
            <ac:spMk id="2" creationId="{0D614F7F-AFF5-4727-A2A7-4078B6F77BFB}"/>
          </ac:spMkLst>
        </pc:spChg>
        <pc:picChg chg="add mod">
          <ac:chgData name="Vikas Raj S" userId="0a081474-8650-4a00-a20a-78e8378dc307" providerId="ADAL" clId="{08B312CC-F038-4A3E-AB43-C4238F0953B7}" dt="2019-08-01T18:03:30.510" v="2330" actId="1076"/>
          <ac:picMkLst>
            <pc:docMk/>
            <pc:sldMk cId="53808967" sldId="363"/>
            <ac:picMk id="5" creationId="{7EC95448-8A0F-4272-A9B3-90984573C2F1}"/>
          </ac:picMkLst>
        </pc:picChg>
      </pc:sldChg>
      <pc:sldChg chg="addSp delSp modSp add ord">
        <pc:chgData name="Vikas Raj S" userId="0a081474-8650-4a00-a20a-78e8378dc307" providerId="ADAL" clId="{08B312CC-F038-4A3E-AB43-C4238F0953B7}" dt="2019-08-01T18:12:09.362" v="2683"/>
        <pc:sldMkLst>
          <pc:docMk/>
          <pc:sldMk cId="166156538" sldId="364"/>
        </pc:sldMkLst>
        <pc:spChg chg="mod">
          <ac:chgData name="Vikas Raj S" userId="0a081474-8650-4a00-a20a-78e8378dc307" providerId="ADAL" clId="{08B312CC-F038-4A3E-AB43-C4238F0953B7}" dt="2019-08-01T18:08:29.689" v="2474" actId="20577"/>
          <ac:spMkLst>
            <pc:docMk/>
            <pc:sldMk cId="166156538" sldId="364"/>
            <ac:spMk id="2" creationId="{E9F46DD2-F9CE-437A-A4C8-1A507ED76708}"/>
          </ac:spMkLst>
        </pc:spChg>
        <pc:spChg chg="add mod">
          <ac:chgData name="Vikas Raj S" userId="0a081474-8650-4a00-a20a-78e8378dc307" providerId="ADAL" clId="{08B312CC-F038-4A3E-AB43-C4238F0953B7}" dt="2019-08-01T18:09:22.250" v="2476" actId="20577"/>
          <ac:spMkLst>
            <pc:docMk/>
            <pc:sldMk cId="166156538" sldId="364"/>
            <ac:spMk id="6" creationId="{BD938CC7-7595-4A0F-903B-36C71ECB309F}"/>
          </ac:spMkLst>
        </pc:spChg>
        <pc:spChg chg="add mod">
          <ac:chgData name="Vikas Raj S" userId="0a081474-8650-4a00-a20a-78e8378dc307" providerId="ADAL" clId="{08B312CC-F038-4A3E-AB43-C4238F0953B7}" dt="2019-08-01T18:09:52.607" v="2563" actId="14100"/>
          <ac:spMkLst>
            <pc:docMk/>
            <pc:sldMk cId="166156538" sldId="364"/>
            <ac:spMk id="7" creationId="{B62DE894-F313-4799-BC73-456C63C08E8D}"/>
          </ac:spMkLst>
        </pc:spChg>
        <pc:spChg chg="add del mod">
          <ac:chgData name="Vikas Raj S" userId="0a081474-8650-4a00-a20a-78e8378dc307" providerId="ADAL" clId="{08B312CC-F038-4A3E-AB43-C4238F0953B7}" dt="2019-08-01T18:10:09.560" v="2566" actId="478"/>
          <ac:spMkLst>
            <pc:docMk/>
            <pc:sldMk cId="166156538" sldId="364"/>
            <ac:spMk id="8" creationId="{CBAE9958-DEEC-40BB-8157-F8277D3E14D9}"/>
          </ac:spMkLst>
        </pc:spChg>
        <pc:spChg chg="add mod">
          <ac:chgData name="Vikas Raj S" userId="0a081474-8650-4a00-a20a-78e8378dc307" providerId="ADAL" clId="{08B312CC-F038-4A3E-AB43-C4238F0953B7}" dt="2019-08-01T18:10:36.123" v="2647" actId="20577"/>
          <ac:spMkLst>
            <pc:docMk/>
            <pc:sldMk cId="166156538" sldId="364"/>
            <ac:spMk id="9" creationId="{8A05E623-D373-49AA-B7D3-66A106BA2949}"/>
          </ac:spMkLst>
        </pc:spChg>
        <pc:picChg chg="add mod">
          <ac:chgData name="Vikas Raj S" userId="0a081474-8650-4a00-a20a-78e8378dc307" providerId="ADAL" clId="{08B312CC-F038-4A3E-AB43-C4238F0953B7}" dt="2019-08-01T18:08:16.281" v="2440" actId="1076"/>
          <ac:picMkLst>
            <pc:docMk/>
            <pc:sldMk cId="166156538" sldId="364"/>
            <ac:picMk id="5" creationId="{2E90C903-FFEF-4344-823A-2C31B67D3DB5}"/>
          </ac:picMkLst>
        </pc:picChg>
      </pc:sldChg>
      <pc:sldChg chg="addSp delSp modSp add">
        <pc:chgData name="Vikas Raj S" userId="0a081474-8650-4a00-a20a-78e8378dc307" providerId="ADAL" clId="{08B312CC-F038-4A3E-AB43-C4238F0953B7}" dt="2019-08-01T18:21:10.380" v="3349" actId="20577"/>
        <pc:sldMkLst>
          <pc:docMk/>
          <pc:sldMk cId="1049889801" sldId="365"/>
        </pc:sldMkLst>
        <pc:spChg chg="mod">
          <ac:chgData name="Vikas Raj S" userId="0a081474-8650-4a00-a20a-78e8378dc307" providerId="ADAL" clId="{08B312CC-F038-4A3E-AB43-C4238F0953B7}" dt="2019-08-01T18:11:21.786" v="2675" actId="20577"/>
          <ac:spMkLst>
            <pc:docMk/>
            <pc:sldMk cId="1049889801" sldId="365"/>
            <ac:spMk id="6" creationId="{B569F61B-7EDD-4F63-BC52-67E7F0BBD513}"/>
          </ac:spMkLst>
        </pc:spChg>
        <pc:spChg chg="add mod">
          <ac:chgData name="Vikas Raj S" userId="0a081474-8650-4a00-a20a-78e8378dc307" providerId="ADAL" clId="{08B312CC-F038-4A3E-AB43-C4238F0953B7}" dt="2019-08-01T18:21:10.380" v="3349" actId="20577"/>
          <ac:spMkLst>
            <pc:docMk/>
            <pc:sldMk cId="1049889801" sldId="365"/>
            <ac:spMk id="8" creationId="{104C452B-1A8F-4B3E-A511-C09FBB8E0135}"/>
          </ac:spMkLst>
        </pc:spChg>
        <pc:spChg chg="del">
          <ac:chgData name="Vikas Raj S" userId="0a081474-8650-4a00-a20a-78e8378dc307" providerId="ADAL" clId="{08B312CC-F038-4A3E-AB43-C4238F0953B7}" dt="2019-08-01T18:11:23.998" v="2676" actId="478"/>
          <ac:spMkLst>
            <pc:docMk/>
            <pc:sldMk cId="1049889801" sldId="365"/>
            <ac:spMk id="9" creationId="{61FB5E22-9689-4622-8A02-24CD80A79C44}"/>
          </ac:spMkLst>
        </pc:spChg>
        <pc:picChg chg="mod modCrop">
          <ac:chgData name="Vikas Raj S" userId="0a081474-8650-4a00-a20a-78e8378dc307" providerId="ADAL" clId="{08B312CC-F038-4A3E-AB43-C4238F0953B7}" dt="2019-08-01T18:12:05.280" v="2682" actId="1076"/>
          <ac:picMkLst>
            <pc:docMk/>
            <pc:sldMk cId="1049889801" sldId="365"/>
            <ac:picMk id="5" creationId="{56A85E0A-486C-4DEC-BA58-FAA5811E6A82}"/>
          </ac:picMkLst>
        </pc:picChg>
      </pc:sldChg>
      <pc:sldChg chg="addSp modSp add">
        <pc:chgData name="Vikas Raj S" userId="0a081474-8650-4a00-a20a-78e8378dc307" providerId="ADAL" clId="{08B312CC-F038-4A3E-AB43-C4238F0953B7}" dt="2019-08-01T18:30:38.005" v="3459" actId="14100"/>
        <pc:sldMkLst>
          <pc:docMk/>
          <pc:sldMk cId="2308613715" sldId="366"/>
        </pc:sldMkLst>
        <pc:spChg chg="mod">
          <ac:chgData name="Vikas Raj S" userId="0a081474-8650-4a00-a20a-78e8378dc307" providerId="ADAL" clId="{08B312CC-F038-4A3E-AB43-C4238F0953B7}" dt="2019-08-01T18:30:05.368" v="3420" actId="20577"/>
          <ac:spMkLst>
            <pc:docMk/>
            <pc:sldMk cId="2308613715" sldId="366"/>
            <ac:spMk id="2" creationId="{D0A43233-F751-4CFE-8BAB-EE083998306E}"/>
          </ac:spMkLst>
        </pc:spChg>
        <pc:spChg chg="add mod">
          <ac:chgData name="Vikas Raj S" userId="0a081474-8650-4a00-a20a-78e8378dc307" providerId="ADAL" clId="{08B312CC-F038-4A3E-AB43-C4238F0953B7}" dt="2019-08-01T18:30:38.005" v="3459" actId="14100"/>
          <ac:spMkLst>
            <pc:docMk/>
            <pc:sldMk cId="2308613715" sldId="366"/>
            <ac:spMk id="6" creationId="{0A476BD8-FB36-4F76-9D70-ADBFFC83D483}"/>
          </ac:spMkLst>
        </pc:spChg>
        <pc:picChg chg="add mod">
          <ac:chgData name="Vikas Raj S" userId="0a081474-8650-4a00-a20a-78e8378dc307" providerId="ADAL" clId="{08B312CC-F038-4A3E-AB43-C4238F0953B7}" dt="2019-08-01T18:29:41.807" v="3352" actId="1076"/>
          <ac:picMkLst>
            <pc:docMk/>
            <pc:sldMk cId="2308613715" sldId="366"/>
            <ac:picMk id="5" creationId="{C5B454AE-06FE-4055-93D1-14F5051B4026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2540000" y="2638300"/>
            <a:ext cx="8432800" cy="762000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ts val="2840"/>
              </a:lnSpc>
              <a:buNone/>
              <a:defRPr sz="3200" b="1" baseline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entury Gothic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540000" y="3485648"/>
            <a:ext cx="8432800" cy="713096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ts val="2840"/>
              </a:lnSpc>
              <a:buNone/>
              <a:defRPr sz="2000" b="0" baseline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entury Gothic" pitchFamily="34" charset="0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0" y="1"/>
            <a:ext cx="12192000" cy="45227"/>
          </a:xfrm>
          <a:prstGeom prst="rect">
            <a:avLst/>
          </a:prstGeom>
          <a:solidFill>
            <a:srgbClr val="00B159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 err="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4" name="Rounded Rectangle 13"/>
          <p:cNvSpPr/>
          <p:nvPr userDrawn="1"/>
        </p:nvSpPr>
        <p:spPr>
          <a:xfrm>
            <a:off x="2540000" y="3408861"/>
            <a:ext cx="8432800" cy="34289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 err="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5" name="Rectangle 14"/>
          <p:cNvSpPr/>
          <p:nvPr userDrawn="1"/>
        </p:nvSpPr>
        <p:spPr>
          <a:xfrm>
            <a:off x="-7916" y="6849296"/>
            <a:ext cx="12192000" cy="2552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 err="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7" name="Date Placeholder 3"/>
          <p:cNvSpPr>
            <a:spLocks noGrp="1"/>
          </p:cNvSpPr>
          <p:nvPr>
            <p:ph type="dt" sz="half" idx="2"/>
          </p:nvPr>
        </p:nvSpPr>
        <p:spPr>
          <a:xfrm>
            <a:off x="10248965" y="6597352"/>
            <a:ext cx="1943036" cy="18288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rgbClr val="4D4D4D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/>
              <a:t>5/15/2013</a:t>
            </a:r>
          </a:p>
        </p:txBody>
      </p:sp>
      <p:sp>
        <p:nvSpPr>
          <p:cNvPr id="1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088" y="6597352"/>
            <a:ext cx="3860800" cy="1828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rgbClr val="4D4D4D"/>
                </a:solidFill>
                <a:latin typeface="+mn-lt"/>
                <a:cs typeface="Arial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" y="6597352"/>
            <a:ext cx="1014679" cy="1828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rgbClr val="4D4D4D"/>
                </a:solidFill>
                <a:latin typeface="+mn-lt"/>
                <a:cs typeface="Arial" pitchFamily="34" charset="0"/>
              </a:defRPr>
            </a:lvl1pPr>
          </a:lstStyle>
          <a:p>
            <a:fld id="{D8A0E0B5-641E-4EAE-AD82-F07A7DFFCC8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08" t="11112" r="23233" b="9722"/>
          <a:stretch/>
        </p:blipFill>
        <p:spPr>
          <a:xfrm>
            <a:off x="11017650" y="114291"/>
            <a:ext cx="1038883" cy="1138775"/>
          </a:xfrm>
          <a:prstGeom prst="rect">
            <a:avLst/>
          </a:prstGeom>
        </p:spPr>
      </p:pic>
      <p:pic>
        <p:nvPicPr>
          <p:cNvPr id="20" name="Picture 3" descr="C:\Users\10012\Desktop\2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852" y="2966150"/>
            <a:ext cx="996249" cy="996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62614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 rot="5400000">
            <a:off x="3131610" y="-2039410"/>
            <a:ext cx="5562599" cy="11013019"/>
          </a:xfrm>
          <a:prstGeom prst="rect">
            <a:avLst/>
          </a:prstGeom>
        </p:spPr>
        <p:txBody>
          <a:bodyPr/>
          <a:lstStyle>
            <a:lvl1pPr>
              <a:defRPr lang="en-US" sz="1800" b="1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defRPr>
            </a:lvl1pPr>
            <a:lvl2pPr>
              <a:defRPr 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defRPr>
            </a:lvl2pPr>
            <a:lvl3pPr>
              <a:defRPr 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defRPr>
            </a:lvl3pPr>
            <a:lvl4pPr>
              <a:defRPr lang="en-US" sz="110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defRPr>
            </a:lvl4pPr>
            <a:lvl5pPr>
              <a:defRPr lang="en-US" sz="1000" i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defRPr>
            </a:lvl5pPr>
          </a:lstStyle>
          <a:p>
            <a:pPr marL="228387" lvl="0" indent="-228387">
              <a:buClr>
                <a:schemeClr val="tx1">
                  <a:lumMod val="85000"/>
                  <a:lumOff val="15000"/>
                </a:schemeClr>
              </a:buClr>
            </a:pPr>
            <a:r>
              <a:rPr lang="en-US"/>
              <a:t>Click to edit Master text styles</a:t>
            </a:r>
          </a:p>
          <a:p>
            <a:pPr marL="228387" lvl="1" indent="-228387">
              <a:buClr>
                <a:schemeClr val="tx1">
                  <a:lumMod val="85000"/>
                  <a:lumOff val="15000"/>
                </a:schemeClr>
              </a:buClr>
            </a:pPr>
            <a:r>
              <a:rPr lang="en-US"/>
              <a:t>Second level</a:t>
            </a:r>
          </a:p>
          <a:p>
            <a:pPr marL="228387" lvl="2" indent="-228387">
              <a:buClr>
                <a:schemeClr val="tx1">
                  <a:lumMod val="85000"/>
                  <a:lumOff val="15000"/>
                </a:schemeClr>
              </a:buClr>
            </a:pPr>
            <a:r>
              <a:rPr lang="en-US"/>
              <a:t>Third level</a:t>
            </a:r>
          </a:p>
          <a:p>
            <a:pPr marL="228387" lvl="3" indent="-228387">
              <a:buClr>
                <a:schemeClr val="tx1">
                  <a:lumMod val="85000"/>
                  <a:lumOff val="15000"/>
                </a:schemeClr>
              </a:buClr>
            </a:pPr>
            <a:r>
              <a:rPr lang="en-US"/>
              <a:t>Fourth level</a:t>
            </a:r>
          </a:p>
          <a:p>
            <a:pPr marL="228387" lvl="4" indent="-228387">
              <a:buClr>
                <a:schemeClr val="tx1">
                  <a:lumMod val="85000"/>
                  <a:lumOff val="15000"/>
                </a:schemeClr>
              </a:buClr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itle 8"/>
          <p:cNvSpPr>
            <a:spLocks noGrp="1"/>
          </p:cNvSpPr>
          <p:nvPr>
            <p:ph type="title" hasCustomPrompt="1"/>
          </p:nvPr>
        </p:nvSpPr>
        <p:spPr>
          <a:xfrm>
            <a:off x="-2451" y="48052"/>
            <a:ext cx="11381651" cy="457200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2400" b="1" cap="none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-7916" y="6849296"/>
            <a:ext cx="12192000" cy="2552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 err="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10248965" y="6597352"/>
            <a:ext cx="1943036" cy="18288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rgbClr val="4D4D4D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/>
              <a:t>5/15/2013</a:t>
            </a: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088" y="6597352"/>
            <a:ext cx="3860800" cy="1828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rgbClr val="4D4D4D"/>
                </a:solidFill>
                <a:latin typeface="+mn-lt"/>
                <a:cs typeface="Arial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" y="6597352"/>
            <a:ext cx="1014679" cy="1828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rgbClr val="4D4D4D"/>
                </a:solidFill>
                <a:latin typeface="+mn-lt"/>
                <a:cs typeface="Arial" pitchFamily="34" charset="0"/>
              </a:defRPr>
            </a:lvl1pPr>
          </a:lstStyle>
          <a:p>
            <a:fld id="{D8A0E0B5-641E-4EAE-AD82-F07A7DFFCC8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1385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464800" y="274639"/>
            <a:ext cx="1117600" cy="5851525"/>
          </a:xfrm>
          <a:prstGeom prst="rect">
            <a:avLst/>
          </a:prstGeom>
        </p:spPr>
        <p:txBody>
          <a:bodyPr vert="vert" anchor="t">
            <a:normAutofit/>
          </a:bodyPr>
          <a:lstStyle>
            <a:lvl1pPr>
              <a:defRPr lang="en-US" sz="2400" b="1" cap="none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pPr lvl="0" algn="l"/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 rot="5400000">
            <a:off x="2338916" y="-1627716"/>
            <a:ext cx="5867401" cy="9732433"/>
          </a:xfrm>
          <a:prstGeom prst="rect">
            <a:avLst/>
          </a:prstGeom>
        </p:spPr>
        <p:txBody>
          <a:bodyPr/>
          <a:lstStyle>
            <a:lvl1pPr>
              <a:defRPr lang="en-US" sz="1800" b="1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defRPr>
            </a:lvl1pPr>
            <a:lvl2pPr>
              <a:defRPr lang="en-US" sz="140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defRPr>
            </a:lvl2pPr>
            <a:lvl3pPr>
              <a:defRPr lang="en-US" sz="120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defRPr>
            </a:lvl3pPr>
            <a:lvl4pPr>
              <a:defRPr lang="en-US" sz="110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defRPr>
            </a:lvl4pPr>
            <a:lvl5pPr>
              <a:defRPr lang="en-US" sz="1000" i="1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defRPr>
            </a:lvl5pPr>
          </a:lstStyle>
          <a:p>
            <a:pPr marL="228387" lvl="0" indent="-228387">
              <a:buClr>
                <a:schemeClr val="tx1">
                  <a:lumMod val="85000"/>
                  <a:lumOff val="15000"/>
                </a:schemeClr>
              </a:buClr>
            </a:pPr>
            <a:r>
              <a:rPr lang="en-US"/>
              <a:t>Click to edit Master text styles</a:t>
            </a:r>
          </a:p>
          <a:p>
            <a:pPr marL="228387" lvl="1" indent="-228387">
              <a:buClr>
                <a:schemeClr val="tx1">
                  <a:lumMod val="85000"/>
                  <a:lumOff val="15000"/>
                </a:schemeClr>
              </a:buClr>
            </a:pPr>
            <a:r>
              <a:rPr lang="en-US"/>
              <a:t>Second level</a:t>
            </a:r>
          </a:p>
          <a:p>
            <a:pPr marL="228387" lvl="2" indent="-228387">
              <a:buClr>
                <a:schemeClr val="tx1">
                  <a:lumMod val="85000"/>
                  <a:lumOff val="15000"/>
                </a:schemeClr>
              </a:buClr>
            </a:pPr>
            <a:r>
              <a:rPr lang="en-US"/>
              <a:t>Third level</a:t>
            </a:r>
          </a:p>
          <a:p>
            <a:pPr marL="228387" lvl="3" indent="-228387">
              <a:buClr>
                <a:schemeClr val="tx1">
                  <a:lumMod val="85000"/>
                  <a:lumOff val="15000"/>
                </a:schemeClr>
              </a:buClr>
            </a:pPr>
            <a:r>
              <a:rPr lang="en-US"/>
              <a:t>Fourth level</a:t>
            </a:r>
          </a:p>
          <a:p>
            <a:pPr marL="228387" lvl="4" indent="-228387">
              <a:buClr>
                <a:schemeClr val="tx1">
                  <a:lumMod val="85000"/>
                  <a:lumOff val="15000"/>
                </a:schemeClr>
              </a:buClr>
            </a:pPr>
            <a:r>
              <a:rPr lang="en-US"/>
              <a:t>Fifth level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-7916" y="6849296"/>
            <a:ext cx="12192000" cy="2552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 err="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10248965" y="6597352"/>
            <a:ext cx="1943036" cy="18288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rgbClr val="4D4D4D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/>
              <a:t>5/15/2013</a:t>
            </a: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088" y="6597352"/>
            <a:ext cx="3860800" cy="1828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rgbClr val="4D4D4D"/>
                </a:solidFill>
                <a:latin typeface="+mn-lt"/>
                <a:cs typeface="Arial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" y="6597352"/>
            <a:ext cx="1014679" cy="1828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rgbClr val="4D4D4D"/>
                </a:solidFill>
                <a:latin typeface="+mn-lt"/>
                <a:cs typeface="Arial" pitchFamily="34" charset="0"/>
              </a:defRPr>
            </a:lvl1pPr>
          </a:lstStyle>
          <a:p>
            <a:fld id="{D8A0E0B5-641E-4EAE-AD82-F07A7DFFCC8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42227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Sty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 hasCustomPrompt="1"/>
          </p:nvPr>
        </p:nvSpPr>
        <p:spPr>
          <a:xfrm>
            <a:off x="609600" y="5029200"/>
            <a:ext cx="10972800" cy="132042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lang="en-US" sz="1400" i="1" kern="1200" baseline="0" dirty="0" smtClean="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685158" indent="-228387" algn="l">
              <a:buClr>
                <a:schemeClr val="accent1"/>
              </a:buClr>
              <a:buFont typeface="Wingdings" pitchFamily="2" charset="2"/>
              <a:buChar char="q"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algn="l">
              <a:buClr>
                <a:schemeClr val="accent4"/>
              </a:buClr>
              <a:buFont typeface="Wingdings" pitchFamily="2" charset="2"/>
              <a:buChar char="§"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algn="l">
              <a:buFont typeface="Arial" pitchFamily="34" charset="0"/>
              <a:buChar char="•"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algn="l">
              <a:buFont typeface="Wingdings" pitchFamily="2" charset="2"/>
              <a:buChar char="Ø"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3" name="Chart Placeholder 2"/>
          <p:cNvSpPr>
            <a:spLocks noGrp="1"/>
          </p:cNvSpPr>
          <p:nvPr>
            <p:ph type="chart" sz="quarter" idx="10" hasCustomPrompt="1"/>
          </p:nvPr>
        </p:nvSpPr>
        <p:spPr>
          <a:xfrm>
            <a:off x="609600" y="762000"/>
            <a:ext cx="10972800" cy="4114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1400" i="1" kern="1200" baseline="0" dirty="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Add chart here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508000" y="4953000"/>
            <a:ext cx="11277600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le 8"/>
          <p:cNvSpPr>
            <a:spLocks noGrp="1"/>
          </p:cNvSpPr>
          <p:nvPr>
            <p:ph type="title" hasCustomPrompt="1"/>
          </p:nvPr>
        </p:nvSpPr>
        <p:spPr>
          <a:xfrm>
            <a:off x="-2451" y="48052"/>
            <a:ext cx="11381651" cy="457200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2400" b="1" cap="none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-7916" y="6849296"/>
            <a:ext cx="12192000" cy="2552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 err="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10248965" y="6597352"/>
            <a:ext cx="1943036" cy="18288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rgbClr val="4D4D4D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/>
              <a:t>5/15/2013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088" y="6597352"/>
            <a:ext cx="3860800" cy="1828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rgbClr val="4D4D4D"/>
                </a:solidFill>
                <a:latin typeface="+mn-lt"/>
                <a:cs typeface="Arial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" y="6597352"/>
            <a:ext cx="1014679" cy="1828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rgbClr val="4D4D4D"/>
                </a:solidFill>
                <a:latin typeface="+mn-lt"/>
                <a:cs typeface="Arial" pitchFamily="34" charset="0"/>
              </a:defRPr>
            </a:lvl1pPr>
          </a:lstStyle>
          <a:p>
            <a:fld id="{D8A0E0B5-641E-4EAE-AD82-F07A7DFFCC8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57301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Sty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 hasCustomPrompt="1"/>
          </p:nvPr>
        </p:nvSpPr>
        <p:spPr>
          <a:xfrm>
            <a:off x="609600" y="5029200"/>
            <a:ext cx="5384800" cy="1320424"/>
          </a:xfrm>
          <a:prstGeom prst="rect">
            <a:avLst/>
          </a:prstGeom>
        </p:spPr>
        <p:txBody>
          <a:bodyPr/>
          <a:lstStyle>
            <a:lvl1pPr>
              <a:defRPr lang="en-US" sz="1400" i="1" baseline="0" dirty="0" smtClean="0">
                <a:solidFill>
                  <a:srgbClr val="4D4D4D"/>
                </a:solidFill>
              </a:defRPr>
            </a:lvl1pPr>
          </a:lstStyle>
          <a:p>
            <a:pPr marL="0" lvl="0" indent="0">
              <a:buClr>
                <a:schemeClr val="tx2"/>
              </a:buClr>
              <a:buNone/>
            </a:pPr>
            <a:r>
              <a:rPr lang="en-US" dirty="0"/>
              <a:t>Add text here</a:t>
            </a:r>
          </a:p>
        </p:txBody>
      </p:sp>
      <p:sp>
        <p:nvSpPr>
          <p:cNvPr id="3" name="Chart Placeholder 2"/>
          <p:cNvSpPr>
            <a:spLocks noGrp="1"/>
          </p:cNvSpPr>
          <p:nvPr>
            <p:ph type="chart" sz="quarter" idx="10"/>
          </p:nvPr>
        </p:nvSpPr>
        <p:spPr>
          <a:xfrm>
            <a:off x="609600" y="762000"/>
            <a:ext cx="5384800" cy="4114800"/>
          </a:xfrm>
          <a:prstGeom prst="rect">
            <a:avLst/>
          </a:prstGeom>
        </p:spPr>
        <p:txBody>
          <a:bodyPr/>
          <a:lstStyle>
            <a:lvl1pPr>
              <a:defRPr lang="en-US" sz="1400" i="1" baseline="0" dirty="0">
                <a:solidFill>
                  <a:srgbClr val="4D4D4D"/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icon to add chart</a:t>
            </a:r>
            <a:endParaRPr lang="en-US" dirty="0"/>
          </a:p>
        </p:txBody>
      </p:sp>
      <p:cxnSp>
        <p:nvCxnSpPr>
          <p:cNvPr id="5" name="Straight Connector 4"/>
          <p:cNvCxnSpPr/>
          <p:nvPr userDrawn="1"/>
        </p:nvCxnSpPr>
        <p:spPr>
          <a:xfrm flipV="1">
            <a:off x="6103584" y="762000"/>
            <a:ext cx="0" cy="56388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/>
          <p:cNvSpPr>
            <a:spLocks noGrp="1"/>
          </p:cNvSpPr>
          <p:nvPr>
            <p:ph idx="11" hasCustomPrompt="1"/>
          </p:nvPr>
        </p:nvSpPr>
        <p:spPr>
          <a:xfrm>
            <a:off x="6215797" y="5029200"/>
            <a:ext cx="5384800" cy="1320424"/>
          </a:xfrm>
          <a:prstGeom prst="rect">
            <a:avLst/>
          </a:prstGeom>
        </p:spPr>
        <p:txBody>
          <a:bodyPr/>
          <a:lstStyle>
            <a:lvl1pPr>
              <a:defRPr lang="en-US" sz="1400" i="1" baseline="0" dirty="0" smtClean="0">
                <a:solidFill>
                  <a:srgbClr val="4D4D4D"/>
                </a:solidFill>
              </a:defRPr>
            </a:lvl1pPr>
          </a:lstStyle>
          <a:p>
            <a:pPr marL="0" lvl="0" indent="0">
              <a:buClr>
                <a:schemeClr val="tx2"/>
              </a:buClr>
              <a:buNone/>
            </a:pPr>
            <a:r>
              <a:rPr lang="en-US" dirty="0"/>
              <a:t>Add text here</a:t>
            </a:r>
          </a:p>
        </p:txBody>
      </p:sp>
      <p:sp>
        <p:nvSpPr>
          <p:cNvPr id="11" name="Chart Placeholder 2"/>
          <p:cNvSpPr>
            <a:spLocks noGrp="1"/>
          </p:cNvSpPr>
          <p:nvPr>
            <p:ph type="chart" sz="quarter" idx="12"/>
          </p:nvPr>
        </p:nvSpPr>
        <p:spPr>
          <a:xfrm>
            <a:off x="6215797" y="762000"/>
            <a:ext cx="5384800" cy="4114800"/>
          </a:xfrm>
          <a:prstGeom prst="rect">
            <a:avLst/>
          </a:prstGeom>
        </p:spPr>
        <p:txBody>
          <a:bodyPr/>
          <a:lstStyle>
            <a:lvl1pPr>
              <a:defRPr lang="en-US" sz="1400" i="1" baseline="0" dirty="0">
                <a:solidFill>
                  <a:srgbClr val="4D4D4D"/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18" name="Title 8"/>
          <p:cNvSpPr>
            <a:spLocks noGrp="1"/>
          </p:cNvSpPr>
          <p:nvPr>
            <p:ph type="title" hasCustomPrompt="1"/>
          </p:nvPr>
        </p:nvSpPr>
        <p:spPr>
          <a:xfrm>
            <a:off x="-2451" y="48052"/>
            <a:ext cx="11381651" cy="457200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2400" b="1" cap="none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Rectangle 14"/>
          <p:cNvSpPr/>
          <p:nvPr userDrawn="1"/>
        </p:nvSpPr>
        <p:spPr>
          <a:xfrm>
            <a:off x="-7916" y="6849296"/>
            <a:ext cx="12192000" cy="2552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 err="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6" name="Date Placeholder 3"/>
          <p:cNvSpPr>
            <a:spLocks noGrp="1"/>
          </p:cNvSpPr>
          <p:nvPr>
            <p:ph type="dt" sz="half" idx="2"/>
          </p:nvPr>
        </p:nvSpPr>
        <p:spPr>
          <a:xfrm>
            <a:off x="10248965" y="6597352"/>
            <a:ext cx="1943036" cy="18288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rgbClr val="4D4D4D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/>
              <a:t>5/15/2013</a:t>
            </a:r>
          </a:p>
        </p:txBody>
      </p:sp>
      <p:sp>
        <p:nvSpPr>
          <p:cNvPr id="1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088" y="6597352"/>
            <a:ext cx="3860800" cy="1828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rgbClr val="4D4D4D"/>
                </a:solidFill>
                <a:latin typeface="+mn-lt"/>
                <a:cs typeface="Arial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" y="6597352"/>
            <a:ext cx="1014679" cy="1828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rgbClr val="4D4D4D"/>
                </a:solidFill>
                <a:latin typeface="+mn-lt"/>
                <a:cs typeface="Arial" pitchFamily="34" charset="0"/>
              </a:defRPr>
            </a:lvl1pPr>
          </a:lstStyle>
          <a:p>
            <a:fld id="{D8A0E0B5-641E-4EAE-AD82-F07A7DFFCC8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24764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Slide Sty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 hasCustomPrompt="1"/>
          </p:nvPr>
        </p:nvSpPr>
        <p:spPr>
          <a:xfrm>
            <a:off x="609600" y="5029200"/>
            <a:ext cx="10972800" cy="1320424"/>
          </a:xfrm>
          <a:prstGeom prst="rect">
            <a:avLst/>
          </a:prstGeom>
        </p:spPr>
        <p:txBody>
          <a:bodyPr/>
          <a:lstStyle>
            <a:lvl1pPr>
              <a:defRPr lang="en-US" sz="1400" i="1" baseline="0" dirty="0" smtClean="0">
                <a:solidFill>
                  <a:srgbClr val="4D4D4D"/>
                </a:solidFill>
              </a:defRPr>
            </a:lvl1pPr>
          </a:lstStyle>
          <a:p>
            <a:pPr marL="0" lvl="0" indent="0">
              <a:buClr>
                <a:schemeClr val="tx2"/>
              </a:buClr>
              <a:buNone/>
            </a:pPr>
            <a:r>
              <a:rPr lang="en-US" dirty="0"/>
              <a:t>Add text here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508000" y="4953000"/>
            <a:ext cx="11277600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able Placeholder 3"/>
          <p:cNvSpPr>
            <a:spLocks noGrp="1"/>
          </p:cNvSpPr>
          <p:nvPr>
            <p:ph type="tbl" sz="quarter" idx="10" hasCustomPrompt="1"/>
          </p:nvPr>
        </p:nvSpPr>
        <p:spPr>
          <a:xfrm>
            <a:off x="609600" y="914400"/>
            <a:ext cx="10972800" cy="3962400"/>
          </a:xfrm>
          <a:prstGeom prst="rect">
            <a:avLst/>
          </a:prstGeom>
        </p:spPr>
        <p:txBody>
          <a:bodyPr/>
          <a:lstStyle>
            <a:lvl1pPr>
              <a:defRPr lang="en-US" sz="1400" i="1" baseline="0">
                <a:solidFill>
                  <a:srgbClr val="4D4D4D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Add table here</a:t>
            </a:r>
          </a:p>
        </p:txBody>
      </p:sp>
      <p:sp>
        <p:nvSpPr>
          <p:cNvPr id="15" name="Title 8"/>
          <p:cNvSpPr>
            <a:spLocks noGrp="1"/>
          </p:cNvSpPr>
          <p:nvPr>
            <p:ph type="title" hasCustomPrompt="1"/>
          </p:nvPr>
        </p:nvSpPr>
        <p:spPr>
          <a:xfrm>
            <a:off x="-2451" y="48052"/>
            <a:ext cx="11381651" cy="457200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2400" b="1" cap="none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0" y="1"/>
            <a:ext cx="12192000" cy="45227"/>
          </a:xfrm>
          <a:prstGeom prst="rect">
            <a:avLst/>
          </a:prstGeom>
          <a:solidFill>
            <a:srgbClr val="00B159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 err="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-7916" y="6849296"/>
            <a:ext cx="12192000" cy="2552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 err="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10248965" y="6597352"/>
            <a:ext cx="1943036" cy="18288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rgbClr val="4D4D4D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/>
              <a:t>5/15/2013</a:t>
            </a:r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088" y="6597352"/>
            <a:ext cx="3860800" cy="1828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rgbClr val="4D4D4D"/>
                </a:solidFill>
                <a:latin typeface="+mn-lt"/>
                <a:cs typeface="Arial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" y="6597352"/>
            <a:ext cx="1014679" cy="1828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rgbClr val="4D4D4D"/>
                </a:solidFill>
                <a:latin typeface="+mn-lt"/>
                <a:cs typeface="Arial" pitchFamily="34" charset="0"/>
              </a:defRPr>
            </a:lvl1pPr>
          </a:lstStyle>
          <a:p>
            <a:fld id="{D8A0E0B5-641E-4EAE-AD82-F07A7DFFCC8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8" name="Picture 2" descr="C:\Users\deepakkl\Desktop\Misc\old\fwnewlogovoteresultsandrolloutplan\AQ LOGO-Electronic-and Print\AQ LOGO-Electronic-and Print\AQ-LOGO-for-Electronic-Media\AQ-LOGO-Electronic-Media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6056" y="111132"/>
            <a:ext cx="524345" cy="422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71954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2395558" y="5105400"/>
            <a:ext cx="7540869" cy="76200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ts val="2840"/>
              </a:lnSpc>
              <a:buNone/>
              <a:defRPr sz="3200" b="1" baseline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entury Gothic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395558" y="5822842"/>
            <a:ext cx="7540869" cy="484496"/>
          </a:xfrm>
          <a:prstGeom prst="rect">
            <a:avLst/>
          </a:prstGeom>
        </p:spPr>
        <p:txBody>
          <a:bodyPr anchor="t"/>
          <a:lstStyle>
            <a:lvl1pPr marL="0" indent="0" algn="r">
              <a:lnSpc>
                <a:spcPts val="2840"/>
              </a:lnSpc>
              <a:buNone/>
              <a:defRPr sz="2000" b="0" baseline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entury Gothic" pitchFamily="34" charset="0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1320800" y="533400"/>
            <a:ext cx="9550400" cy="4343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i="1" baseline="0">
                <a:solidFill>
                  <a:srgbClr val="4D4D4D"/>
                </a:solidFill>
              </a:defRPr>
            </a:lvl1pPr>
          </a:lstStyle>
          <a:p>
            <a:r>
              <a:rPr lang="en-US" dirty="0"/>
              <a:t>Add picture here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0" y="1"/>
            <a:ext cx="12192000" cy="45227"/>
          </a:xfrm>
          <a:prstGeom prst="rect">
            <a:avLst/>
          </a:prstGeom>
          <a:solidFill>
            <a:srgbClr val="00B159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 err="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3" name="Picture 2" descr="C:\Users\10012\Desktop\1.pn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31"/>
          <a:stretch/>
        </p:blipFill>
        <p:spPr bwMode="auto">
          <a:xfrm>
            <a:off x="2277533" y="5360350"/>
            <a:ext cx="8686515" cy="804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/>
          <p:cNvSpPr/>
          <p:nvPr userDrawn="1"/>
        </p:nvSpPr>
        <p:spPr>
          <a:xfrm>
            <a:off x="-7916" y="6849296"/>
            <a:ext cx="12192000" cy="2552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 err="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7" name="Date Placeholder 3"/>
          <p:cNvSpPr>
            <a:spLocks noGrp="1"/>
          </p:cNvSpPr>
          <p:nvPr>
            <p:ph type="dt" sz="half" idx="2"/>
          </p:nvPr>
        </p:nvSpPr>
        <p:spPr>
          <a:xfrm>
            <a:off x="10248965" y="6597352"/>
            <a:ext cx="1943036" cy="18288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rgbClr val="4D4D4D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/>
              <a:t>5/15/2013</a:t>
            </a:r>
          </a:p>
        </p:txBody>
      </p:sp>
      <p:sp>
        <p:nvSpPr>
          <p:cNvPr id="1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088" y="6597352"/>
            <a:ext cx="3860800" cy="1828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rgbClr val="4D4D4D"/>
                </a:solidFill>
                <a:latin typeface="+mn-lt"/>
                <a:cs typeface="Arial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" y="6597352"/>
            <a:ext cx="1014679" cy="1828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rgbClr val="4D4D4D"/>
                </a:solidFill>
                <a:latin typeface="+mn-lt"/>
                <a:cs typeface="Arial" pitchFamily="34" charset="0"/>
              </a:defRPr>
            </a:lvl1pPr>
          </a:lstStyle>
          <a:p>
            <a:fld id="{D8A0E0B5-641E-4EAE-AD82-F07A7DFFCC8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08" t="11112" r="23233" b="9722"/>
          <a:stretch/>
        </p:blipFill>
        <p:spPr>
          <a:xfrm>
            <a:off x="1320800" y="5360350"/>
            <a:ext cx="778933" cy="853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0756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2564918" y="3295400"/>
            <a:ext cx="8329857" cy="105429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ts val="2840"/>
              </a:lnSpc>
              <a:buNone/>
              <a:defRPr sz="3200" b="1" baseline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entury Gothic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571517" y="4355514"/>
            <a:ext cx="8323257" cy="52544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ts val="2840"/>
              </a:lnSpc>
              <a:buNone/>
              <a:defRPr sz="1800" b="1" baseline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entury Gothic" pitchFamily="34" charset="0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2" name="Rounded Rectangle 11"/>
          <p:cNvSpPr/>
          <p:nvPr userDrawn="1"/>
        </p:nvSpPr>
        <p:spPr>
          <a:xfrm>
            <a:off x="2461975" y="4340466"/>
            <a:ext cx="8432800" cy="34289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 err="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7" name="Rectangle 16"/>
          <p:cNvSpPr/>
          <p:nvPr userDrawn="1"/>
        </p:nvSpPr>
        <p:spPr>
          <a:xfrm>
            <a:off x="-7916" y="6849296"/>
            <a:ext cx="12192000" cy="2552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 err="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0248965" y="6597352"/>
            <a:ext cx="1943036" cy="18288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rgbClr val="4D4D4D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/>
              <a:t>5/15/2013</a:t>
            </a: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088" y="6597352"/>
            <a:ext cx="3860800" cy="1828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rgbClr val="4D4D4D"/>
                </a:solidFill>
                <a:latin typeface="+mn-lt"/>
                <a:cs typeface="Arial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" y="6597352"/>
            <a:ext cx="1014679" cy="1828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rgbClr val="4D4D4D"/>
                </a:solidFill>
                <a:latin typeface="+mn-lt"/>
                <a:cs typeface="Arial" pitchFamily="34" charset="0"/>
              </a:defRPr>
            </a:lvl1pPr>
          </a:lstStyle>
          <a:p>
            <a:fld id="{D8A0E0B5-641E-4EAE-AD82-F07A7DFFCC8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Picture 3" descr="C:\Users\10012\Desktop\2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852" y="3898748"/>
            <a:ext cx="996249" cy="996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41978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8"/>
          <p:cNvSpPr>
            <a:spLocks noGrp="1"/>
          </p:cNvSpPr>
          <p:nvPr>
            <p:ph type="title" hasCustomPrompt="1"/>
          </p:nvPr>
        </p:nvSpPr>
        <p:spPr>
          <a:xfrm>
            <a:off x="-2451" y="48052"/>
            <a:ext cx="11381651" cy="457200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2400" b="1" cap="none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idx="1" hasCustomPrompt="1"/>
          </p:nvPr>
        </p:nvSpPr>
        <p:spPr>
          <a:xfrm>
            <a:off x="609600" y="685800"/>
            <a:ext cx="10972800" cy="5486400"/>
          </a:xfrm>
          <a:prstGeom prst="rect">
            <a:avLst/>
          </a:prstGeom>
        </p:spPr>
        <p:txBody>
          <a:bodyPr/>
          <a:lstStyle>
            <a:lvl1pPr marL="228387" indent="-228387" algn="l">
              <a:buClr>
                <a:schemeClr val="tx1">
                  <a:lumMod val="85000"/>
                  <a:lumOff val="15000"/>
                </a:schemeClr>
              </a:buClr>
              <a:buFont typeface="Arial" pitchFamily="34" charset="0"/>
              <a:buChar char="•"/>
              <a:defRPr sz="1800" b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Arial" pitchFamily="34" charset="0"/>
              </a:defRPr>
            </a:lvl1pPr>
            <a:lvl2pPr marL="742521" indent="-285750" algn="l">
              <a:buClr>
                <a:schemeClr val="tx1">
                  <a:lumMod val="75000"/>
                  <a:lumOff val="25000"/>
                </a:schemeClr>
              </a:buClr>
              <a:buFont typeface="Courier New" pitchFamily="49" charset="0"/>
              <a:buChar char="o"/>
              <a:defRPr sz="14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Arial" pitchFamily="34" charset="0"/>
              </a:defRPr>
            </a:lvl2pPr>
            <a:lvl3pPr marL="1200150" indent="-285750" algn="l">
              <a:buClr>
                <a:schemeClr val="tx1">
                  <a:lumMod val="75000"/>
                  <a:lumOff val="25000"/>
                </a:schemeClr>
              </a:buClr>
              <a:buFont typeface="Wingdings" pitchFamily="2" charset="2"/>
              <a:buChar char="§"/>
              <a:defRPr sz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Arial" pitchFamily="34" charset="0"/>
              </a:defRPr>
            </a:lvl3pPr>
            <a:lvl4pPr marL="1657350" indent="-285750" algn="l">
              <a:buClr>
                <a:schemeClr val="tx1">
                  <a:lumMod val="75000"/>
                  <a:lumOff val="25000"/>
                </a:schemeClr>
              </a:buClr>
              <a:buFont typeface="Wingdings" pitchFamily="2" charset="2"/>
              <a:buChar char="ü"/>
              <a:defRPr sz="11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Arial" pitchFamily="34" charset="0"/>
              </a:defRPr>
            </a:lvl4pPr>
            <a:lvl5pPr marL="2114550" indent="-285750" algn="l">
              <a:buClr>
                <a:schemeClr val="tx1">
                  <a:lumMod val="75000"/>
                  <a:lumOff val="25000"/>
                </a:schemeClr>
              </a:buClr>
              <a:buFont typeface="Wingdings" pitchFamily="2" charset="2"/>
              <a:buChar char="Ø"/>
              <a:defRPr sz="1000" i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Arial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-7916" y="6849296"/>
            <a:ext cx="12192000" cy="2552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 err="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10248965" y="6597352"/>
            <a:ext cx="1943036" cy="18288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rgbClr val="4D4D4D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/>
              <a:t>5/15/2013</a:t>
            </a:r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088" y="6597352"/>
            <a:ext cx="3860800" cy="1828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rgbClr val="4D4D4D"/>
                </a:solidFill>
                <a:latin typeface="+mn-lt"/>
                <a:cs typeface="Arial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" y="6597352"/>
            <a:ext cx="1014679" cy="1828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rgbClr val="4D4D4D"/>
                </a:solidFill>
                <a:latin typeface="+mn-lt"/>
                <a:cs typeface="Arial" pitchFamily="34" charset="0"/>
              </a:defRPr>
            </a:lvl1pPr>
          </a:lstStyle>
          <a:p>
            <a:fld id="{D8A0E0B5-641E-4EAE-AD82-F07A7DFFCC8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62248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8"/>
          <p:cNvSpPr>
            <a:spLocks noGrp="1"/>
          </p:cNvSpPr>
          <p:nvPr>
            <p:ph type="title" hasCustomPrompt="1"/>
          </p:nvPr>
        </p:nvSpPr>
        <p:spPr>
          <a:xfrm>
            <a:off x="-2451" y="48052"/>
            <a:ext cx="11381651" cy="457200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2400" b="1" cap="none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-7916" y="6849296"/>
            <a:ext cx="12192000" cy="2552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 err="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10248965" y="6597352"/>
            <a:ext cx="1943036" cy="18288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rgbClr val="4D4D4D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/>
              <a:t>5/15/2013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088" y="6597352"/>
            <a:ext cx="3860800" cy="1828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rgbClr val="4D4D4D"/>
                </a:solidFill>
                <a:latin typeface="+mn-lt"/>
                <a:cs typeface="Arial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" y="6597352"/>
            <a:ext cx="1014679" cy="1828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rgbClr val="4D4D4D"/>
                </a:solidFill>
                <a:latin typeface="+mn-lt"/>
                <a:cs typeface="Arial" pitchFamily="34" charset="0"/>
              </a:defRPr>
            </a:lvl1pPr>
          </a:lstStyle>
          <a:p>
            <a:fld id="{D8A0E0B5-641E-4EAE-AD82-F07A7DFFCC8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85583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-7916" y="6849296"/>
            <a:ext cx="12192000" cy="2552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 err="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2"/>
          </p:nvPr>
        </p:nvSpPr>
        <p:spPr>
          <a:xfrm>
            <a:off x="10248965" y="6597352"/>
            <a:ext cx="1943036" cy="18288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rgbClr val="4D4D4D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/>
              <a:t>5/15/2013</a:t>
            </a: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088" y="6597352"/>
            <a:ext cx="3860800" cy="1828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rgbClr val="4D4D4D"/>
                </a:solidFill>
                <a:latin typeface="+mn-lt"/>
                <a:cs typeface="Arial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" y="6597352"/>
            <a:ext cx="1014679" cy="1828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rgbClr val="4D4D4D"/>
                </a:solidFill>
                <a:latin typeface="+mn-lt"/>
                <a:cs typeface="Arial" pitchFamily="34" charset="0"/>
              </a:defRPr>
            </a:lvl1pPr>
          </a:lstStyle>
          <a:p>
            <a:fld id="{D8A0E0B5-641E-4EAE-AD82-F07A7DFFCC8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63733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685800"/>
            <a:ext cx="5384800" cy="5486400"/>
          </a:xfrm>
          <a:prstGeom prst="rect">
            <a:avLst/>
          </a:prstGeom>
        </p:spPr>
        <p:txBody>
          <a:bodyPr/>
          <a:lstStyle>
            <a:lvl1pPr>
              <a:defRPr lang="en-US" sz="1800" b="1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defRPr>
            </a:lvl1pPr>
            <a:lvl2pPr>
              <a:defRPr lang="en-US" sz="140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defRPr>
            </a:lvl2pPr>
            <a:lvl3pPr>
              <a:defRPr lang="en-US" sz="120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defRPr>
            </a:lvl3pPr>
            <a:lvl4pPr>
              <a:defRPr lang="en-US" sz="110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defRPr>
            </a:lvl4pPr>
            <a:lvl5pPr>
              <a:defRPr lang="en-US" sz="1000" i="1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defRPr>
            </a:lvl5pPr>
          </a:lstStyle>
          <a:p>
            <a:pPr marL="228387" lvl="0" indent="-228387">
              <a:buClr>
                <a:schemeClr val="tx1">
                  <a:lumMod val="85000"/>
                  <a:lumOff val="15000"/>
                </a:schemeClr>
              </a:buClr>
            </a:pPr>
            <a:r>
              <a:rPr lang="en-US"/>
              <a:t>Click to edit Master text styles</a:t>
            </a:r>
          </a:p>
          <a:p>
            <a:pPr marL="228387" lvl="1" indent="-228387">
              <a:buClr>
                <a:schemeClr val="tx1">
                  <a:lumMod val="85000"/>
                  <a:lumOff val="15000"/>
                </a:schemeClr>
              </a:buClr>
            </a:pPr>
            <a:r>
              <a:rPr lang="en-US"/>
              <a:t>Second level</a:t>
            </a:r>
          </a:p>
          <a:p>
            <a:pPr marL="228387" lvl="2" indent="-228387">
              <a:buClr>
                <a:schemeClr val="tx1">
                  <a:lumMod val="85000"/>
                  <a:lumOff val="15000"/>
                </a:schemeClr>
              </a:buClr>
            </a:pPr>
            <a:r>
              <a:rPr lang="en-US"/>
              <a:t>Third level</a:t>
            </a:r>
          </a:p>
          <a:p>
            <a:pPr marL="228387" lvl="3" indent="-228387">
              <a:buClr>
                <a:schemeClr val="tx1">
                  <a:lumMod val="85000"/>
                  <a:lumOff val="15000"/>
                </a:schemeClr>
              </a:buClr>
            </a:pPr>
            <a:r>
              <a:rPr lang="en-US"/>
              <a:t>Fourth level</a:t>
            </a:r>
          </a:p>
          <a:p>
            <a:pPr marL="228387" lvl="4" indent="-228387">
              <a:buClr>
                <a:schemeClr val="tx1">
                  <a:lumMod val="85000"/>
                  <a:lumOff val="15000"/>
                </a:schemeClr>
              </a:buClr>
            </a:pPr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2911" y="685800"/>
            <a:ext cx="5384800" cy="5486400"/>
          </a:xfrm>
          <a:prstGeom prst="rect">
            <a:avLst/>
          </a:prstGeom>
        </p:spPr>
        <p:txBody>
          <a:bodyPr/>
          <a:lstStyle>
            <a:lvl1pPr>
              <a:defRPr lang="en-US" sz="1800" b="1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defRPr>
            </a:lvl1pPr>
            <a:lvl2pPr>
              <a:defRPr lang="en-US" sz="140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defRPr>
            </a:lvl2pPr>
            <a:lvl3pPr>
              <a:defRPr lang="en-US" sz="120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defRPr>
            </a:lvl3pPr>
            <a:lvl4pPr>
              <a:defRPr lang="en-US" sz="110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defRPr>
            </a:lvl4pPr>
            <a:lvl5pPr>
              <a:defRPr lang="en-US" sz="1000" i="1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defRPr>
            </a:lvl5pPr>
          </a:lstStyle>
          <a:p>
            <a:pPr marL="228387" lvl="0" indent="-228387">
              <a:buClr>
                <a:schemeClr val="tx1">
                  <a:lumMod val="85000"/>
                  <a:lumOff val="15000"/>
                </a:schemeClr>
              </a:buClr>
            </a:pPr>
            <a:r>
              <a:rPr lang="en-US"/>
              <a:t>Click to edit Master text styles</a:t>
            </a:r>
          </a:p>
          <a:p>
            <a:pPr marL="228387" lvl="1" indent="-228387">
              <a:buClr>
                <a:schemeClr val="tx1">
                  <a:lumMod val="85000"/>
                  <a:lumOff val="15000"/>
                </a:schemeClr>
              </a:buClr>
            </a:pPr>
            <a:r>
              <a:rPr lang="en-US"/>
              <a:t>Second level</a:t>
            </a:r>
          </a:p>
          <a:p>
            <a:pPr marL="228387" lvl="2" indent="-228387">
              <a:buClr>
                <a:schemeClr val="tx1">
                  <a:lumMod val="85000"/>
                  <a:lumOff val="15000"/>
                </a:schemeClr>
              </a:buClr>
            </a:pPr>
            <a:r>
              <a:rPr lang="en-US"/>
              <a:t>Third level</a:t>
            </a:r>
          </a:p>
          <a:p>
            <a:pPr marL="228387" lvl="3" indent="-228387">
              <a:buClr>
                <a:schemeClr val="tx1">
                  <a:lumMod val="85000"/>
                  <a:lumOff val="15000"/>
                </a:schemeClr>
              </a:buClr>
            </a:pPr>
            <a:r>
              <a:rPr lang="en-US"/>
              <a:t>Fourth level</a:t>
            </a:r>
          </a:p>
          <a:p>
            <a:pPr marL="228387" lvl="4" indent="-228387">
              <a:buClr>
                <a:schemeClr val="tx1">
                  <a:lumMod val="85000"/>
                  <a:lumOff val="15000"/>
                </a:schemeClr>
              </a:buClr>
            </a:pPr>
            <a:r>
              <a:rPr lang="en-US"/>
              <a:t>Fifth level</a:t>
            </a:r>
          </a:p>
        </p:txBody>
      </p:sp>
      <p:sp>
        <p:nvSpPr>
          <p:cNvPr id="15" name="Title 8"/>
          <p:cNvSpPr>
            <a:spLocks noGrp="1"/>
          </p:cNvSpPr>
          <p:nvPr>
            <p:ph type="title" hasCustomPrompt="1"/>
          </p:nvPr>
        </p:nvSpPr>
        <p:spPr>
          <a:xfrm>
            <a:off x="-2451" y="48052"/>
            <a:ext cx="11381651" cy="457200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2400" b="1" cap="none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-7916" y="6849296"/>
            <a:ext cx="12192000" cy="2552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 err="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10248965" y="6597352"/>
            <a:ext cx="1943036" cy="18288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rgbClr val="4D4D4D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/>
              <a:t>5/15/2013</a:t>
            </a: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088" y="6597352"/>
            <a:ext cx="3860800" cy="1828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rgbClr val="4D4D4D"/>
                </a:solidFill>
                <a:latin typeface="+mn-lt"/>
                <a:cs typeface="Arial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" y="6597352"/>
            <a:ext cx="1014679" cy="1828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rgbClr val="4D4D4D"/>
                </a:solidFill>
                <a:latin typeface="+mn-lt"/>
                <a:cs typeface="Arial" pitchFamily="34" charset="0"/>
              </a:defRPr>
            </a:lvl1pPr>
          </a:lstStyle>
          <a:p>
            <a:fld id="{D8A0E0B5-641E-4EAE-AD82-F07A7DFFCC8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11485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685800"/>
            <a:ext cx="5386917" cy="39791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 b="1">
                <a:solidFill>
                  <a:schemeClr val="accent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1143000"/>
            <a:ext cx="5386917" cy="5029200"/>
          </a:xfrm>
          <a:prstGeom prst="rect">
            <a:avLst/>
          </a:prstGeom>
        </p:spPr>
        <p:txBody>
          <a:bodyPr/>
          <a:lstStyle>
            <a:lvl1pPr>
              <a:defRPr lang="en-US" sz="1800" b="1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defRPr>
            </a:lvl1pPr>
            <a:lvl2pPr>
              <a:defRPr lang="en-US" sz="140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defRPr>
            </a:lvl2pPr>
            <a:lvl3pPr>
              <a:defRPr lang="en-US" sz="120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defRPr>
            </a:lvl3pPr>
            <a:lvl4pPr>
              <a:defRPr lang="en-US" sz="110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defRPr>
            </a:lvl4pPr>
            <a:lvl5pPr>
              <a:defRPr lang="en-US" sz="1000" i="1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defRPr>
            </a:lvl5pPr>
          </a:lstStyle>
          <a:p>
            <a:pPr marL="228387" lvl="0" indent="-228387">
              <a:buClr>
                <a:schemeClr val="tx1">
                  <a:lumMod val="85000"/>
                  <a:lumOff val="15000"/>
                </a:schemeClr>
              </a:buClr>
            </a:pPr>
            <a:r>
              <a:rPr lang="en-US"/>
              <a:t>Click to edit Master text styles</a:t>
            </a:r>
          </a:p>
          <a:p>
            <a:pPr marL="228387" lvl="1" indent="-228387">
              <a:buClr>
                <a:schemeClr val="tx1">
                  <a:lumMod val="85000"/>
                  <a:lumOff val="15000"/>
                </a:schemeClr>
              </a:buClr>
            </a:pPr>
            <a:r>
              <a:rPr lang="en-US"/>
              <a:t>Second level</a:t>
            </a:r>
          </a:p>
          <a:p>
            <a:pPr marL="228387" lvl="2" indent="-228387">
              <a:buClr>
                <a:schemeClr val="tx1">
                  <a:lumMod val="85000"/>
                  <a:lumOff val="15000"/>
                </a:schemeClr>
              </a:buClr>
            </a:pPr>
            <a:r>
              <a:rPr lang="en-US"/>
              <a:t>Third level</a:t>
            </a:r>
          </a:p>
          <a:p>
            <a:pPr marL="228387" lvl="3" indent="-228387">
              <a:buClr>
                <a:schemeClr val="tx1">
                  <a:lumMod val="85000"/>
                  <a:lumOff val="15000"/>
                </a:schemeClr>
              </a:buClr>
            </a:pPr>
            <a:r>
              <a:rPr lang="en-US"/>
              <a:t>Fourth level</a:t>
            </a:r>
          </a:p>
          <a:p>
            <a:pPr marL="228387" lvl="4" indent="-228387">
              <a:buClr>
                <a:schemeClr val="tx1">
                  <a:lumMod val="85000"/>
                  <a:lumOff val="15000"/>
                </a:schemeClr>
              </a:buClr>
            </a:pPr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685800"/>
            <a:ext cx="5389033" cy="39791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 b="1">
                <a:solidFill>
                  <a:schemeClr val="accent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1143000"/>
            <a:ext cx="5389033" cy="5029200"/>
          </a:xfrm>
          <a:prstGeom prst="rect">
            <a:avLst/>
          </a:prstGeom>
        </p:spPr>
        <p:txBody>
          <a:bodyPr/>
          <a:lstStyle>
            <a:lvl1pPr>
              <a:defRPr lang="en-US" sz="1800" b="1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defRPr>
            </a:lvl1pPr>
            <a:lvl2pPr>
              <a:defRPr 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defRPr>
            </a:lvl2pPr>
            <a:lvl3pPr>
              <a:defRPr 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defRPr>
            </a:lvl3pPr>
            <a:lvl4pPr>
              <a:defRPr lang="en-US" sz="110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defRPr>
            </a:lvl4pPr>
            <a:lvl5pPr>
              <a:defRPr lang="en-US" sz="1000" i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defRPr>
            </a:lvl5pPr>
          </a:lstStyle>
          <a:p>
            <a:pPr marL="228387" lvl="0" indent="-228387">
              <a:buClr>
                <a:schemeClr val="tx1">
                  <a:lumMod val="85000"/>
                  <a:lumOff val="15000"/>
                </a:schemeClr>
              </a:buClr>
            </a:pPr>
            <a:r>
              <a:rPr lang="en-US"/>
              <a:t>Click to edit Master text styles</a:t>
            </a:r>
          </a:p>
          <a:p>
            <a:pPr marL="228387" lvl="1" indent="-228387">
              <a:buClr>
                <a:schemeClr val="tx1">
                  <a:lumMod val="85000"/>
                  <a:lumOff val="15000"/>
                </a:schemeClr>
              </a:buClr>
            </a:pPr>
            <a:r>
              <a:rPr lang="en-US"/>
              <a:t>Second level</a:t>
            </a:r>
          </a:p>
          <a:p>
            <a:pPr marL="228387" lvl="2" indent="-228387">
              <a:buClr>
                <a:schemeClr val="tx1">
                  <a:lumMod val="85000"/>
                  <a:lumOff val="15000"/>
                </a:schemeClr>
              </a:buClr>
            </a:pPr>
            <a:r>
              <a:rPr lang="en-US"/>
              <a:t>Third level</a:t>
            </a:r>
          </a:p>
          <a:p>
            <a:pPr marL="228387" lvl="3" indent="-228387">
              <a:buClr>
                <a:schemeClr val="tx1">
                  <a:lumMod val="85000"/>
                  <a:lumOff val="15000"/>
                </a:schemeClr>
              </a:buClr>
            </a:pPr>
            <a:r>
              <a:rPr lang="en-US"/>
              <a:t>Fourth level</a:t>
            </a:r>
          </a:p>
          <a:p>
            <a:pPr marL="228387" lvl="4" indent="-228387">
              <a:buClr>
                <a:schemeClr val="tx1">
                  <a:lumMod val="85000"/>
                  <a:lumOff val="15000"/>
                </a:schemeClr>
              </a:buClr>
            </a:pPr>
            <a:r>
              <a:rPr lang="en-US"/>
              <a:t>Fifth level</a:t>
            </a:r>
            <a:endParaRPr lang="en-US" dirty="0"/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641267" y="1066800"/>
            <a:ext cx="5384800" cy="0"/>
          </a:xfrm>
          <a:prstGeom prst="line">
            <a:avLst/>
          </a:prstGeom>
          <a:ln w="3175">
            <a:solidFill>
              <a:schemeClr val="accent5"/>
            </a:solidFill>
            <a:prstDash val="dash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 userDrawn="1"/>
        </p:nvCxnSpPr>
        <p:spPr>
          <a:xfrm>
            <a:off x="6213433" y="1066800"/>
            <a:ext cx="5384800" cy="0"/>
          </a:xfrm>
          <a:prstGeom prst="line">
            <a:avLst/>
          </a:prstGeom>
          <a:ln w="3175">
            <a:solidFill>
              <a:schemeClr val="accent5"/>
            </a:solidFill>
            <a:prstDash val="dash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1" name="Title 8"/>
          <p:cNvSpPr>
            <a:spLocks noGrp="1"/>
          </p:cNvSpPr>
          <p:nvPr>
            <p:ph type="title" hasCustomPrompt="1"/>
          </p:nvPr>
        </p:nvSpPr>
        <p:spPr>
          <a:xfrm>
            <a:off x="-2451" y="48052"/>
            <a:ext cx="11381651" cy="457200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2400" b="1" cap="none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-7916" y="6849296"/>
            <a:ext cx="12192000" cy="2552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 err="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6" name="Date Placeholder 3"/>
          <p:cNvSpPr>
            <a:spLocks noGrp="1"/>
          </p:cNvSpPr>
          <p:nvPr>
            <p:ph type="dt" sz="half" idx="10"/>
          </p:nvPr>
        </p:nvSpPr>
        <p:spPr>
          <a:xfrm>
            <a:off x="10248965" y="6597352"/>
            <a:ext cx="1943036" cy="18288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rgbClr val="4D4D4D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/>
              <a:t>5/15/2013</a:t>
            </a:r>
          </a:p>
        </p:txBody>
      </p:sp>
      <p:sp>
        <p:nvSpPr>
          <p:cNvPr id="1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088" y="6597352"/>
            <a:ext cx="3860800" cy="1828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rgbClr val="4D4D4D"/>
                </a:solidFill>
                <a:latin typeface="+mn-lt"/>
                <a:cs typeface="Arial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" y="6597352"/>
            <a:ext cx="1014679" cy="1828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rgbClr val="4D4D4D"/>
                </a:solidFill>
                <a:latin typeface="+mn-lt"/>
                <a:cs typeface="Arial" pitchFamily="34" charset="0"/>
              </a:defRPr>
            </a:lvl1pPr>
          </a:lstStyle>
          <a:p>
            <a:fld id="{D8A0E0B5-641E-4EAE-AD82-F07A7DFFCC8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973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685800"/>
            <a:ext cx="4011084" cy="1066800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lang="en-US" sz="2000" b="1" cap="none" baseline="0" dirty="0">
                <a:solidFill>
                  <a:schemeClr val="accent4"/>
                </a:solidFill>
              </a:defRPr>
            </a:lvl1pPr>
          </a:lstStyle>
          <a:p>
            <a:pPr lvl="0" algn="l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685801"/>
            <a:ext cx="6815667" cy="5440363"/>
          </a:xfrm>
          <a:prstGeom prst="rect">
            <a:avLst/>
          </a:prstGeom>
        </p:spPr>
        <p:txBody>
          <a:bodyPr/>
          <a:lstStyle>
            <a:lvl1pPr>
              <a:defRPr lang="en-US" sz="1800" b="1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defRPr>
            </a:lvl1pPr>
            <a:lvl2pPr>
              <a:defRPr lang="en-US" sz="140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defRPr>
            </a:lvl2pPr>
            <a:lvl3pPr>
              <a:defRPr lang="en-US" sz="120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defRPr>
            </a:lvl3pPr>
            <a:lvl4pPr>
              <a:defRPr lang="en-US" sz="110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defRPr>
            </a:lvl4pPr>
            <a:lvl5pPr>
              <a:defRPr lang="en-US" sz="1000" i="1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defRPr>
            </a:lvl5pPr>
          </a:lstStyle>
          <a:p>
            <a:pPr marL="228387" lvl="0" indent="-228387">
              <a:buClr>
                <a:schemeClr val="tx1">
                  <a:lumMod val="85000"/>
                  <a:lumOff val="15000"/>
                </a:schemeClr>
              </a:buClr>
            </a:pPr>
            <a:r>
              <a:rPr lang="en-US"/>
              <a:t>Click to edit Master text styles</a:t>
            </a:r>
          </a:p>
          <a:p>
            <a:pPr marL="228387" lvl="1" indent="-228387">
              <a:buClr>
                <a:schemeClr val="tx1">
                  <a:lumMod val="85000"/>
                  <a:lumOff val="15000"/>
                </a:schemeClr>
              </a:buClr>
            </a:pPr>
            <a:r>
              <a:rPr lang="en-US"/>
              <a:t>Second level</a:t>
            </a:r>
          </a:p>
          <a:p>
            <a:pPr marL="228387" lvl="2" indent="-228387">
              <a:buClr>
                <a:schemeClr val="tx1">
                  <a:lumMod val="85000"/>
                  <a:lumOff val="15000"/>
                </a:schemeClr>
              </a:buClr>
            </a:pPr>
            <a:r>
              <a:rPr lang="en-US"/>
              <a:t>Third level</a:t>
            </a:r>
          </a:p>
          <a:p>
            <a:pPr marL="228387" lvl="3" indent="-228387">
              <a:buClr>
                <a:schemeClr val="tx1">
                  <a:lumMod val="85000"/>
                  <a:lumOff val="15000"/>
                </a:schemeClr>
              </a:buClr>
            </a:pPr>
            <a:r>
              <a:rPr lang="en-US"/>
              <a:t>Fourth level</a:t>
            </a:r>
          </a:p>
          <a:p>
            <a:pPr marL="228387" lvl="4" indent="-228387">
              <a:buClr>
                <a:schemeClr val="tx1">
                  <a:lumMod val="85000"/>
                  <a:lumOff val="15000"/>
                </a:schemeClr>
              </a:buClr>
            </a:pPr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828801"/>
            <a:ext cx="4011084" cy="42973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tle 8"/>
          <p:cNvSpPr txBox="1">
            <a:spLocks/>
          </p:cNvSpPr>
          <p:nvPr userDrawn="1"/>
        </p:nvSpPr>
        <p:spPr>
          <a:xfrm>
            <a:off x="-2451" y="48052"/>
            <a:ext cx="11381651" cy="457200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cap="none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Click to edit master title style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-7916" y="6849296"/>
            <a:ext cx="12192000" cy="2552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 err="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10248965" y="6597352"/>
            <a:ext cx="1943036" cy="18288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rgbClr val="4D4D4D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/>
              <a:t>5/15/2013</a:t>
            </a:r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088" y="6597352"/>
            <a:ext cx="3860800" cy="1828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rgbClr val="4D4D4D"/>
                </a:solidFill>
                <a:latin typeface="+mn-lt"/>
                <a:cs typeface="Arial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" y="6597352"/>
            <a:ext cx="1014679" cy="1828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rgbClr val="4D4D4D"/>
                </a:solidFill>
                <a:latin typeface="+mn-lt"/>
                <a:cs typeface="Arial" pitchFamily="34" charset="0"/>
              </a:defRPr>
            </a:lvl1pPr>
          </a:lstStyle>
          <a:p>
            <a:fld id="{D8A0E0B5-641E-4EAE-AD82-F07A7DFFCC8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08914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-7916" y="6849296"/>
            <a:ext cx="12192000" cy="2552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 err="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10248965" y="6597352"/>
            <a:ext cx="1943036" cy="18288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rgbClr val="4D4D4D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/>
              <a:t>5/15/2013</a:t>
            </a: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088" y="6597352"/>
            <a:ext cx="3860800" cy="1828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rgbClr val="4D4D4D"/>
                </a:solidFill>
                <a:latin typeface="+mn-lt"/>
                <a:cs typeface="Arial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" y="6597352"/>
            <a:ext cx="1014679" cy="1828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rgbClr val="4D4D4D"/>
                </a:solidFill>
                <a:latin typeface="+mn-lt"/>
                <a:cs typeface="Arial" pitchFamily="34" charset="0"/>
              </a:defRPr>
            </a:lvl1pPr>
          </a:lstStyle>
          <a:p>
            <a:fld id="{D8A0E0B5-641E-4EAE-AD82-F07A7DFFCC8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1"/>
            <a:ext cx="12192000" cy="45227"/>
          </a:xfrm>
          <a:prstGeom prst="rect">
            <a:avLst/>
          </a:prstGeom>
          <a:solidFill>
            <a:srgbClr val="00B159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 err="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08" t="11112" r="23233" b="9722"/>
          <a:stretch/>
        </p:blipFill>
        <p:spPr>
          <a:xfrm>
            <a:off x="11593094" y="114292"/>
            <a:ext cx="463439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2533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548466" y="2638300"/>
            <a:ext cx="8424333" cy="762000"/>
          </a:xfrm>
        </p:spPr>
        <p:txBody>
          <a:bodyPr/>
          <a:lstStyle/>
          <a:p>
            <a:r>
              <a:rPr lang="en-IN" dirty="0"/>
              <a:t>CBL GLOBAL DASHBOARD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548466" y="3485648"/>
            <a:ext cx="8424333" cy="713096"/>
          </a:xfrm>
        </p:spPr>
        <p:txBody>
          <a:bodyPr/>
          <a:lstStyle/>
          <a:p>
            <a:r>
              <a:rPr lang="en-IN" dirty="0"/>
              <a:t>TRAINING DOCUMENT</a:t>
            </a:r>
          </a:p>
        </p:txBody>
      </p:sp>
    </p:spTree>
    <p:extLst>
      <p:ext uri="{BB962C8B-B14F-4D97-AF65-F5344CB8AC3E}">
        <p14:creationId xmlns:p14="http://schemas.microsoft.com/office/powerpoint/2010/main" val="33467378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2954A3-F161-4FD4-9210-FB44AAB86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5W OUTPUT PAGE</a:t>
            </a:r>
          </a:p>
        </p:txBody>
      </p:sp>
      <p:sp>
        <p:nvSpPr>
          <p:cNvPr id="6" name="Content Placeholder 6">
            <a:extLst>
              <a:ext uri="{FF2B5EF4-FFF2-40B4-BE49-F238E27FC236}">
                <a16:creationId xmlns:a16="http://schemas.microsoft.com/office/drawing/2014/main" id="{E79E0292-68DA-450F-A3BB-EC95D41977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549784"/>
            <a:ext cx="10972800" cy="5486400"/>
          </a:xfrm>
        </p:spPr>
        <p:txBody>
          <a:bodyPr/>
          <a:lstStyle/>
          <a:p>
            <a:pPr marL="0" indent="0">
              <a:buNone/>
            </a:pPr>
            <a:r>
              <a:rPr lang="en-IN" dirty="0">
                <a:solidFill>
                  <a:srgbClr val="C00000"/>
                </a:solidFill>
              </a:rPr>
              <a:t>What do these numbers mean?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6675A04-964B-426B-808D-E858819F97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51" y="1265830"/>
            <a:ext cx="12192000" cy="335838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62E7617-BDB4-4677-B510-9386B9F45DE0}"/>
              </a:ext>
            </a:extLst>
          </p:cNvPr>
          <p:cNvSpPr txBox="1"/>
          <p:nvPr/>
        </p:nvSpPr>
        <p:spPr>
          <a:xfrm>
            <a:off x="137249" y="4778623"/>
            <a:ext cx="114046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/>
              <a:t>Within each widget, data is presented across multiple cuts. For each cut, two data points are shown –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/>
              <a:t>For example, in the selection shown here, for the Metric Gender – Male,</a:t>
            </a:r>
          </a:p>
          <a:p>
            <a:pPr marL="800100" lvl="1" indent="-342900">
              <a:buAutoNum type="arabicPeriod"/>
            </a:pPr>
            <a:r>
              <a:rPr lang="en-IN" sz="1400" dirty="0"/>
              <a:t>Mix of Male NARTD occasions to total NARTD occasions</a:t>
            </a:r>
          </a:p>
          <a:p>
            <a:pPr marL="800100" lvl="1" indent="-342900">
              <a:buAutoNum type="arabicPeriod"/>
            </a:pPr>
            <a:r>
              <a:rPr lang="en-IN" sz="1400" dirty="0"/>
              <a:t>Index of Mix of Male NARTD occasions  vs Male Total Beverage occasions.</a:t>
            </a:r>
          </a:p>
          <a:p>
            <a:pPr marL="1257300" lvl="2" indent="-342900">
              <a:buFont typeface="Wingdings" panose="05000000000000000000" pitchFamily="2" charset="2"/>
              <a:buChar char="ü"/>
            </a:pPr>
            <a:r>
              <a:rPr lang="en-IN" sz="1400" dirty="0"/>
              <a:t>This index is coloured green or red based on a threshold</a:t>
            </a:r>
          </a:p>
          <a:p>
            <a:pPr marL="266700" lvl="2" indent="-266700">
              <a:buFont typeface="Arial" panose="020B0604020202020204" pitchFamily="34" charset="0"/>
              <a:buChar char="•"/>
              <a:tabLst>
                <a:tab pos="266700" algn="l"/>
              </a:tabLst>
            </a:pPr>
            <a:r>
              <a:rPr lang="en-IN" sz="1400" dirty="0"/>
              <a:t>These numbers depend on three user selections apart from the Market and Wave. They are</a:t>
            </a:r>
          </a:p>
          <a:p>
            <a:pPr marL="800100" lvl="3" indent="-342900">
              <a:buFont typeface="+mj-lt"/>
              <a:buAutoNum type="arabicPeriod"/>
              <a:tabLst>
                <a:tab pos="266700" algn="l"/>
              </a:tabLst>
            </a:pPr>
            <a:r>
              <a:rPr lang="en-IN" sz="1400" dirty="0"/>
              <a:t>Brand/Category – NARTD in the above example - Users can select brands or categories (across various levels)</a:t>
            </a:r>
          </a:p>
          <a:p>
            <a:pPr marL="800100" lvl="3" indent="-342900">
              <a:buFont typeface="+mj-lt"/>
              <a:buAutoNum type="arabicPeriod"/>
              <a:tabLst>
                <a:tab pos="266700" algn="l"/>
              </a:tabLst>
            </a:pPr>
            <a:r>
              <a:rPr lang="en-IN" sz="1400" dirty="0"/>
              <a:t>Benchmark – Total Beverage in the above example – Users have multiple options based on the Brand/Category selected</a:t>
            </a:r>
          </a:p>
          <a:p>
            <a:pPr marL="457200" lvl="3">
              <a:tabLst>
                <a:tab pos="266700" algn="l"/>
              </a:tabLst>
            </a:pP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5699313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2954A3-F161-4FD4-9210-FB44AAB86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5W OUTPUT PAGE</a:t>
            </a:r>
          </a:p>
        </p:txBody>
      </p:sp>
      <p:sp>
        <p:nvSpPr>
          <p:cNvPr id="6" name="Content Placeholder 6">
            <a:extLst>
              <a:ext uri="{FF2B5EF4-FFF2-40B4-BE49-F238E27FC236}">
                <a16:creationId xmlns:a16="http://schemas.microsoft.com/office/drawing/2014/main" id="{E79E0292-68DA-450F-A3BB-EC95D41977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549784"/>
            <a:ext cx="10972800" cy="5486400"/>
          </a:xfrm>
        </p:spPr>
        <p:txBody>
          <a:bodyPr/>
          <a:lstStyle/>
          <a:p>
            <a:pPr marL="0" indent="0">
              <a:buNone/>
            </a:pPr>
            <a:r>
              <a:rPr lang="en-IN" dirty="0">
                <a:solidFill>
                  <a:srgbClr val="C00000"/>
                </a:solidFill>
              </a:rPr>
              <a:t>Sample Size and Export Features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CE42AF8-DC16-450F-A58A-AD0A73DE8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4422"/>
            <a:ext cx="12192000" cy="5823578"/>
          </a:xfrm>
          <a:prstGeom prst="rect">
            <a:avLst/>
          </a:prstGeom>
        </p:spPr>
      </p:pic>
      <p:sp>
        <p:nvSpPr>
          <p:cNvPr id="16" name="Speech Bubble: Rectangle with Corners Rounded 15">
            <a:extLst>
              <a:ext uri="{FF2B5EF4-FFF2-40B4-BE49-F238E27FC236}">
                <a16:creationId xmlns:a16="http://schemas.microsoft.com/office/drawing/2014/main" id="{DE7EE3C1-717D-43FA-972A-F19358F1C01B}"/>
              </a:ext>
            </a:extLst>
          </p:cNvPr>
          <p:cNvSpPr/>
          <p:nvPr/>
        </p:nvSpPr>
        <p:spPr>
          <a:xfrm>
            <a:off x="4315626" y="4826000"/>
            <a:ext cx="3050374" cy="629277"/>
          </a:xfrm>
          <a:prstGeom prst="wedgeRoundRectCallout">
            <a:avLst>
              <a:gd name="adj1" fmla="val 77946"/>
              <a:gd name="adj2" fmla="val 258706"/>
              <a:gd name="adj3" fmla="val 16667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>
                <a:solidFill>
                  <a:schemeClr val="tx1"/>
                </a:solidFill>
              </a:rPr>
              <a:t>Total unweighted People consuming the brand/category selected by the user</a:t>
            </a:r>
            <a:endParaRPr lang="en-IN" sz="1400" dirty="0">
              <a:solidFill>
                <a:srgbClr val="C00000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7709CD1-00F5-4A80-B3C8-A7F6C44FDB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9377" b="76308"/>
          <a:stretch/>
        </p:blipFill>
        <p:spPr>
          <a:xfrm>
            <a:off x="10926262" y="1034422"/>
            <a:ext cx="1265738" cy="1318188"/>
          </a:xfrm>
          <a:prstGeom prst="rect">
            <a:avLst/>
          </a:prstGeom>
        </p:spPr>
      </p:pic>
      <p:sp>
        <p:nvSpPr>
          <p:cNvPr id="19" name="Speech Bubble: Rectangle with Corners Rounded 18">
            <a:extLst>
              <a:ext uri="{FF2B5EF4-FFF2-40B4-BE49-F238E27FC236}">
                <a16:creationId xmlns:a16="http://schemas.microsoft.com/office/drawing/2014/main" id="{A923C3E5-CD9F-41B2-9A81-C368CA9A77EE}"/>
              </a:ext>
            </a:extLst>
          </p:cNvPr>
          <p:cNvSpPr/>
          <p:nvPr/>
        </p:nvSpPr>
        <p:spPr>
          <a:xfrm>
            <a:off x="7057639" y="2427931"/>
            <a:ext cx="3050374" cy="629277"/>
          </a:xfrm>
          <a:prstGeom prst="wedgeRoundRectCallout">
            <a:avLst>
              <a:gd name="adj1" fmla="val 83396"/>
              <a:gd name="adj2" fmla="val -173448"/>
              <a:gd name="adj3" fmla="val 16667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>
                <a:solidFill>
                  <a:schemeClr val="tx1"/>
                </a:solidFill>
              </a:rPr>
              <a:t>Users can download this information in Excel/</a:t>
            </a:r>
            <a:r>
              <a:rPr lang="en-IN" sz="1400" dirty="0" err="1">
                <a:solidFill>
                  <a:schemeClr val="tx1"/>
                </a:solidFill>
              </a:rPr>
              <a:t>Powerpoint</a:t>
            </a:r>
            <a:endParaRPr lang="en-IN" sz="1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29813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73A26-6FB3-48D2-807A-CFA4BAAC23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5W OUTPUT – TOP CATEGORIES IN A MOMENT FEATURE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19964B-7E4B-41CD-AE3D-18ACDF8266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505252"/>
            <a:ext cx="12053455" cy="5486400"/>
          </a:xfrm>
        </p:spPr>
        <p:txBody>
          <a:bodyPr/>
          <a:lstStyle/>
          <a:p>
            <a:pPr marL="0" indent="0">
              <a:buNone/>
            </a:pPr>
            <a:r>
              <a:rPr lang="en-IN" dirty="0">
                <a:solidFill>
                  <a:srgbClr val="C00000"/>
                </a:solidFill>
              </a:rPr>
              <a:t>If users select high level beverage categories (NARTD/ Total Beverage), and Moments as filters, then Moment widget changes to show top 5 Categories within the moment</a:t>
            </a:r>
          </a:p>
          <a:p>
            <a:pPr marL="0" indent="0">
              <a:buNone/>
            </a:pPr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FF1AD2-9EBA-4E79-813F-448DDC880D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8A0E0B5-641E-4EAE-AD82-F07A7DFFCC85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F5E9B8-0D42-4281-81AC-E3B1CA7BBC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0031"/>
            <a:ext cx="12192000" cy="5717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0570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14F7F-AFF5-4727-A2A7-4078B6F77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5W – LOW SAMPLE ALERT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E21A73-0953-42D7-BA8A-5086594C57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6431FA-9372-4D17-842C-9C64E7C73E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8A0E0B5-641E-4EAE-AD82-F07A7DFFCC85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C95448-8A0F-4272-A9B3-90984573C2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5225"/>
            <a:ext cx="12192000" cy="5956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089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F42550-BD87-41CC-ACA2-5572E33689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HOME PAGE - DRINKING MOMENTS DEEP DIVE MODULE HIGHLIGHTED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2DD67E-2E51-4C7B-ABC2-F3094FB1B9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ED338A-67B4-42AC-B488-16A9C6C113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8A0E0B5-641E-4EAE-AD82-F07A7DFFCC85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72F618-A27B-4B51-B515-503F791FA5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981" b="5569"/>
          <a:stretch/>
        </p:blipFill>
        <p:spPr>
          <a:xfrm>
            <a:off x="0" y="1069258"/>
            <a:ext cx="12192000" cy="5788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1111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F42550-BD87-41CC-ACA2-5572E33689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DRINKING MOMENTS DEEP DIVE MODULE OUTPUT PAGE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2DD67E-2E51-4C7B-ABC2-F3094FB1B9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7" y="685800"/>
            <a:ext cx="10972800" cy="5486400"/>
          </a:xfrm>
        </p:spPr>
        <p:txBody>
          <a:bodyPr/>
          <a:lstStyle/>
          <a:p>
            <a:pPr marL="0" indent="0">
              <a:buNone/>
            </a:pPr>
            <a:r>
              <a:rPr lang="en-IN" dirty="0">
                <a:solidFill>
                  <a:srgbClr val="C00000"/>
                </a:solidFill>
              </a:rPr>
              <a:t>Based on the user’s last selections, the output page of Drinking Moments Deep Dive will be loaded</a:t>
            </a:r>
          </a:p>
          <a:p>
            <a:pPr marL="0" indent="0">
              <a:buNone/>
            </a:pP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ED338A-67B4-42AC-B488-16A9C6C113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8A0E0B5-641E-4EAE-AD82-F07A7DFFCC85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0EAE8E0-E26E-48F7-841F-B01BB0545D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51" y="1333586"/>
            <a:ext cx="11827779" cy="5524414"/>
          </a:xfrm>
          <a:prstGeom prst="rect">
            <a:avLst/>
          </a:prstGeom>
        </p:spPr>
      </p:pic>
      <p:sp>
        <p:nvSpPr>
          <p:cNvPr id="15" name="Speech Bubble: Rectangle with Corners Rounded 13">
            <a:extLst>
              <a:ext uri="{FF2B5EF4-FFF2-40B4-BE49-F238E27FC236}">
                <a16:creationId xmlns:a16="http://schemas.microsoft.com/office/drawing/2014/main" id="{D2C372BD-2421-4FD7-B221-5C9100C0EFC0}"/>
              </a:ext>
            </a:extLst>
          </p:cNvPr>
          <p:cNvSpPr/>
          <p:nvPr/>
        </p:nvSpPr>
        <p:spPr>
          <a:xfrm>
            <a:off x="7780584" y="3433330"/>
            <a:ext cx="2214548" cy="662463"/>
          </a:xfrm>
          <a:prstGeom prst="wedgeRoundRectCallout">
            <a:avLst>
              <a:gd name="adj1" fmla="val -152337"/>
              <a:gd name="adj2" fmla="val 290"/>
              <a:gd name="adj3" fmla="val 16667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>
                <a:solidFill>
                  <a:schemeClr val="tx1"/>
                </a:solidFill>
              </a:rPr>
              <a:t>Scroll bar, to move across the different Drinking Moments</a:t>
            </a:r>
            <a:endParaRPr lang="en-IN" sz="1400" dirty="0">
              <a:solidFill>
                <a:srgbClr val="C00000"/>
              </a:solidFill>
            </a:endParaRPr>
          </a:p>
        </p:txBody>
      </p:sp>
      <p:sp>
        <p:nvSpPr>
          <p:cNvPr id="16" name="Speech Bubble: Rectangle with Corners Rounded 13">
            <a:extLst>
              <a:ext uri="{FF2B5EF4-FFF2-40B4-BE49-F238E27FC236}">
                <a16:creationId xmlns:a16="http://schemas.microsoft.com/office/drawing/2014/main" id="{51556885-6B2C-4CC0-9D6A-26755892FE54}"/>
              </a:ext>
            </a:extLst>
          </p:cNvPr>
          <p:cNvSpPr/>
          <p:nvPr/>
        </p:nvSpPr>
        <p:spPr>
          <a:xfrm>
            <a:off x="769120" y="4197016"/>
            <a:ext cx="2214548" cy="662463"/>
          </a:xfrm>
          <a:prstGeom prst="wedgeRoundRectCallout">
            <a:avLst>
              <a:gd name="adj1" fmla="val -58008"/>
              <a:gd name="adj2" fmla="val -203846"/>
              <a:gd name="adj3" fmla="val 16667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>
                <a:solidFill>
                  <a:schemeClr val="tx1"/>
                </a:solidFill>
              </a:rPr>
              <a:t> Click on any moment to deep dive into</a:t>
            </a:r>
            <a:endParaRPr lang="en-IN" sz="1400" dirty="0">
              <a:solidFill>
                <a:srgbClr val="C00000"/>
              </a:solidFill>
            </a:endParaRPr>
          </a:p>
        </p:txBody>
      </p:sp>
      <p:sp>
        <p:nvSpPr>
          <p:cNvPr id="22" name="Speech Bubble: Rectangle with Corners Rounded 13">
            <a:extLst>
              <a:ext uri="{FF2B5EF4-FFF2-40B4-BE49-F238E27FC236}">
                <a16:creationId xmlns:a16="http://schemas.microsoft.com/office/drawing/2014/main" id="{7ED99D6D-97EF-4EA8-9D51-584C1E29DE03}"/>
              </a:ext>
            </a:extLst>
          </p:cNvPr>
          <p:cNvSpPr/>
          <p:nvPr/>
        </p:nvSpPr>
        <p:spPr>
          <a:xfrm>
            <a:off x="609600" y="5610996"/>
            <a:ext cx="2214548" cy="662463"/>
          </a:xfrm>
          <a:prstGeom prst="wedgeRoundRectCallout">
            <a:avLst>
              <a:gd name="adj1" fmla="val -58008"/>
              <a:gd name="adj2" fmla="val -203846"/>
              <a:gd name="adj3" fmla="val 16667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>
                <a:solidFill>
                  <a:schemeClr val="tx1"/>
                </a:solidFill>
              </a:rPr>
              <a:t> Click on any category to deep dive into</a:t>
            </a:r>
            <a:endParaRPr lang="en-IN" sz="1400" dirty="0">
              <a:solidFill>
                <a:srgbClr val="C00000"/>
              </a:solidFill>
            </a:endParaRPr>
          </a:p>
        </p:txBody>
      </p:sp>
      <p:sp>
        <p:nvSpPr>
          <p:cNvPr id="23" name="Speech Bubble: Rectangle with Corners Rounded 13">
            <a:extLst>
              <a:ext uri="{FF2B5EF4-FFF2-40B4-BE49-F238E27FC236}">
                <a16:creationId xmlns:a16="http://schemas.microsoft.com/office/drawing/2014/main" id="{414A5B43-C2AC-4D9A-8E57-C65E200F2975}"/>
              </a:ext>
            </a:extLst>
          </p:cNvPr>
          <p:cNvSpPr/>
          <p:nvPr/>
        </p:nvSpPr>
        <p:spPr>
          <a:xfrm>
            <a:off x="4778962" y="5669006"/>
            <a:ext cx="2634076" cy="662463"/>
          </a:xfrm>
          <a:prstGeom prst="wedgeRoundRectCallout">
            <a:avLst>
              <a:gd name="adj1" fmla="val -49623"/>
              <a:gd name="adj2" fmla="val -1282"/>
              <a:gd name="adj3" fmla="val 16667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>
                <a:solidFill>
                  <a:schemeClr val="tx1"/>
                </a:solidFill>
              </a:rPr>
              <a:t> These moments/categories/brands are sorted basis their size</a:t>
            </a:r>
            <a:endParaRPr lang="en-IN" sz="1400" dirty="0">
              <a:solidFill>
                <a:srgbClr val="C00000"/>
              </a:solidFill>
            </a:endParaRPr>
          </a:p>
        </p:txBody>
      </p:sp>
      <p:sp>
        <p:nvSpPr>
          <p:cNvPr id="25" name="Speech Bubble: Rectangle with Corners Rounded 13">
            <a:extLst>
              <a:ext uri="{FF2B5EF4-FFF2-40B4-BE49-F238E27FC236}">
                <a16:creationId xmlns:a16="http://schemas.microsoft.com/office/drawing/2014/main" id="{51D36996-A5B4-4B54-BFE1-DB481A63E539}"/>
              </a:ext>
            </a:extLst>
          </p:cNvPr>
          <p:cNvSpPr/>
          <p:nvPr/>
        </p:nvSpPr>
        <p:spPr>
          <a:xfrm>
            <a:off x="8678094" y="5337774"/>
            <a:ext cx="2634076" cy="662463"/>
          </a:xfrm>
          <a:prstGeom prst="wedgeRoundRectCallout">
            <a:avLst>
              <a:gd name="adj1" fmla="val -2736"/>
              <a:gd name="adj2" fmla="val -116009"/>
              <a:gd name="adj3" fmla="val 16667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>
                <a:solidFill>
                  <a:schemeClr val="tx1"/>
                </a:solidFill>
              </a:rPr>
              <a:t> LS indicates there is not enough sample (&lt;30 people) to show this number</a:t>
            </a:r>
            <a:endParaRPr lang="en-IN" sz="1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93366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DE90E9-DCC8-49F2-B69E-855DEDE39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DRINKING MOMENTS DEEP DIVE FILTER PANEL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A20E18-3087-4736-9E75-8ED7A154D5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2DB921-E93E-4939-BBB7-8B2A43DFD8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8A0E0B5-641E-4EAE-AD82-F07A7DFFCC85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7A9EB1-A5B6-4850-98EB-A47912520E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71899"/>
            <a:ext cx="12192000" cy="5886101"/>
          </a:xfrm>
          <a:prstGeom prst="rect">
            <a:avLst/>
          </a:prstGeom>
        </p:spPr>
      </p:pic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FC00F7F3-14A5-4C2C-A39C-5DF1A4A71972}"/>
              </a:ext>
            </a:extLst>
          </p:cNvPr>
          <p:cNvSpPr/>
          <p:nvPr/>
        </p:nvSpPr>
        <p:spPr>
          <a:xfrm>
            <a:off x="3810199" y="3199170"/>
            <a:ext cx="3065613" cy="459659"/>
          </a:xfrm>
          <a:prstGeom prst="wedgeRoundRectCallout">
            <a:avLst>
              <a:gd name="adj1" fmla="val -106785"/>
              <a:gd name="adj2" fmla="val 23356"/>
              <a:gd name="adj3" fmla="val 16667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>
                <a:solidFill>
                  <a:schemeClr val="tx1"/>
                </a:solidFill>
              </a:rPr>
              <a:t>Choose between Global or Local Moments to dive into</a:t>
            </a:r>
            <a:endParaRPr lang="en-IN" sz="1400" dirty="0">
              <a:solidFill>
                <a:srgbClr val="C00000"/>
              </a:solidFill>
            </a:endParaRPr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C43AC6BD-D78C-433D-A175-D8BC94CBFF1D}"/>
              </a:ext>
            </a:extLst>
          </p:cNvPr>
          <p:cNvSpPr/>
          <p:nvPr/>
        </p:nvSpPr>
        <p:spPr>
          <a:xfrm>
            <a:off x="3810198" y="3744529"/>
            <a:ext cx="3065613" cy="459659"/>
          </a:xfrm>
          <a:prstGeom prst="wedgeRoundRectCallout">
            <a:avLst>
              <a:gd name="adj1" fmla="val -106785"/>
              <a:gd name="adj2" fmla="val 23356"/>
              <a:gd name="adj3" fmla="val 16667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>
                <a:solidFill>
                  <a:schemeClr val="tx1"/>
                </a:solidFill>
              </a:rPr>
              <a:t>Choose the beverages that will be profiled</a:t>
            </a:r>
            <a:endParaRPr lang="en-IN" sz="1400" dirty="0">
              <a:solidFill>
                <a:srgbClr val="C00000"/>
              </a:solidFill>
            </a:endParaRPr>
          </a:p>
        </p:txBody>
      </p: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F9B878F8-D2E2-43F4-9EE6-BA4DCC80096C}"/>
              </a:ext>
            </a:extLst>
          </p:cNvPr>
          <p:cNvSpPr/>
          <p:nvPr/>
        </p:nvSpPr>
        <p:spPr>
          <a:xfrm>
            <a:off x="3810197" y="4289888"/>
            <a:ext cx="3065613" cy="459659"/>
          </a:xfrm>
          <a:prstGeom prst="wedgeRoundRectCallout">
            <a:avLst>
              <a:gd name="adj1" fmla="val -106785"/>
              <a:gd name="adj2" fmla="val 23356"/>
              <a:gd name="adj3" fmla="val 16667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>
                <a:solidFill>
                  <a:schemeClr val="tx1"/>
                </a:solidFill>
              </a:rPr>
              <a:t>Choose benchmark – Total Beverage/Previous Wave</a:t>
            </a:r>
            <a:endParaRPr lang="en-IN" sz="1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90312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32739-7EEE-4FF5-A4CA-0E01125C1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DRINKING MOMENTS DEEP DIVE FILTER PANEL – BASE OPTIONS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DDA5FA-EBE9-43ED-AA7C-DD75A9BF93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9E9290-A867-4A3F-8F3C-0DDBB6E97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8A0E0B5-641E-4EAE-AD82-F07A7DFFCC85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B3D83F-D6EC-4AEC-B848-703EB7260D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51" y="1513113"/>
            <a:ext cx="12192000" cy="5921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5595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F42550-BD87-41CC-ACA2-5572E33689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DRINKING MOMENTS DEEP DIVE MODULE OUTPUT PAGE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2DD67E-2E51-4C7B-ABC2-F3094FB1B9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7" y="685800"/>
            <a:ext cx="10972800" cy="5486400"/>
          </a:xfrm>
        </p:spPr>
        <p:txBody>
          <a:bodyPr/>
          <a:lstStyle/>
          <a:p>
            <a:pPr marL="0" indent="0">
              <a:buNone/>
            </a:pPr>
            <a:r>
              <a:rPr lang="en-IN" dirty="0">
                <a:solidFill>
                  <a:srgbClr val="C00000"/>
                </a:solidFill>
              </a:rPr>
              <a:t>What do these numbers mean?</a:t>
            </a: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AD30038-7BF7-4A7A-820F-EB6868717B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730" y="1326562"/>
            <a:ext cx="1921276" cy="502618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BA620C9-70E5-42E1-954D-2BFB92BC499D}"/>
              </a:ext>
            </a:extLst>
          </p:cNvPr>
          <p:cNvSpPr txBox="1"/>
          <p:nvPr/>
        </p:nvSpPr>
        <p:spPr>
          <a:xfrm>
            <a:off x="2795813" y="1148437"/>
            <a:ext cx="9011457" cy="5047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/>
              <a:t>There are 3 sections of data and within each section two data points are shown –</a:t>
            </a:r>
          </a:p>
          <a:p>
            <a:endParaRPr lang="en-IN" sz="1400" dirty="0"/>
          </a:p>
          <a:p>
            <a:r>
              <a:rPr lang="en-IN" sz="1400" b="1" u="sng" dirty="0"/>
              <a:t>Drinking Moments Section: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/>
              <a:t>The first section gives us information about the size of each moment in the market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1400" dirty="0"/>
              <a:t>The number in bold (16.5%) represents the mix of a drinking moment across all the drinking moments for the base selected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1400" dirty="0"/>
              <a:t>The second data point (30.3%) represents the share of TCCC among base within that drinking moment.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1400" dirty="0"/>
              <a:t>It has been highlighted basis benchmark numbers</a:t>
            </a:r>
          </a:p>
          <a:p>
            <a:pPr lvl="1" indent="-457200"/>
            <a:endParaRPr lang="en-IN" sz="1400" dirty="0"/>
          </a:p>
          <a:p>
            <a:pPr lvl="1" indent="-457200"/>
            <a:r>
              <a:rPr lang="en-IN" sz="1400" b="1" u="sng" dirty="0"/>
              <a:t>Category Section:</a:t>
            </a:r>
            <a:endParaRPr lang="en-IN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/>
              <a:t>The second section gives us the importance of the category within the </a:t>
            </a:r>
            <a:r>
              <a:rPr lang="en-IN" sz="1400" b="1" i="1" dirty="0"/>
              <a:t>highlighted </a:t>
            </a:r>
            <a:r>
              <a:rPr lang="en-IN" sz="1400" dirty="0"/>
              <a:t>drinking moment.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1400" dirty="0"/>
              <a:t>The first data point, next to the Category Name (37.6%), represents the mix of Regular Core Sparkling to Base within that Drinking Moment. Only the top 8 categories are shown.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1400" dirty="0"/>
              <a:t>The second data point (62.9%) represents the share of TCCC in the chosen Category within that Drinking Moment.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1400" dirty="0"/>
              <a:t>Like the first section, this has also been indexed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IN" sz="1400" dirty="0"/>
          </a:p>
          <a:p>
            <a:pPr lvl="1" indent="-457200"/>
            <a:r>
              <a:rPr lang="en-IN" sz="1400" b="1" u="sng" dirty="0"/>
              <a:t>Brand Section: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IN" sz="1400" dirty="0"/>
              <a:t>The third section gives us the information of different brands within the Category for the respective Drinking Moment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1400" dirty="0"/>
              <a:t>Share In Moment (25.8%) represents the mix of the brand to the Category within the same Drinking Moment.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1400" dirty="0"/>
              <a:t>Share Across Moments (23.3%) represents the mix of the brand to the Category across all the Drinking Moments.</a:t>
            </a:r>
          </a:p>
          <a:p>
            <a:pPr marL="457200" lvl="3">
              <a:tabLst>
                <a:tab pos="266700" algn="l"/>
              </a:tabLst>
            </a:pP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9502704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9A8D72-4628-4B01-AEC1-EADB2E3BBF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HOME PAGE - BRAND FIT TOOL HIGHLIGHTED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4C5B33-04F3-4655-83D3-709DA5AD41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0C0F0E-4CC6-4D39-9BA5-BBDC14FDD9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8A0E0B5-641E-4EAE-AD82-F07A7DFFCC85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6EBFF60-0549-493A-8958-0BCCD34118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981" b="5785"/>
          <a:stretch/>
        </p:blipFill>
        <p:spPr>
          <a:xfrm>
            <a:off x="0" y="1035954"/>
            <a:ext cx="12192000" cy="5773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2756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DE0B41E-19C8-44B4-996A-F3D0C1AA7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LOGIN PAGE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85F8EEA-3C87-4E2B-8E2D-78F7D6E1FC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549784"/>
            <a:ext cx="10972800" cy="5486400"/>
          </a:xfrm>
        </p:spPr>
        <p:txBody>
          <a:bodyPr/>
          <a:lstStyle/>
          <a:p>
            <a:pPr marL="0" indent="0">
              <a:buNone/>
            </a:pPr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8F3AD0-910C-4566-AF7C-4689458414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8A0E0B5-641E-4EAE-AD82-F07A7DFFCC85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CBC214C-1847-4B9E-9C30-0AC077D211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998695"/>
            <a:ext cx="12192000" cy="5859305"/>
          </a:xfrm>
          <a:prstGeom prst="rect">
            <a:avLst/>
          </a:prstGeom>
        </p:spPr>
      </p:pic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B72E2027-E685-44C0-9354-ED6A3D314D3F}"/>
              </a:ext>
            </a:extLst>
          </p:cNvPr>
          <p:cNvSpPr/>
          <p:nvPr/>
        </p:nvSpPr>
        <p:spPr>
          <a:xfrm>
            <a:off x="5803900" y="4027960"/>
            <a:ext cx="2214548" cy="1344140"/>
          </a:xfrm>
          <a:prstGeom prst="wedgeRoundRectCallout">
            <a:avLst>
              <a:gd name="adj1" fmla="val 116369"/>
              <a:gd name="adj2" fmla="val -51099"/>
              <a:gd name="adj3" fmla="val 16667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>
                <a:solidFill>
                  <a:schemeClr val="tx1"/>
                </a:solidFill>
              </a:rPr>
              <a:t>Enter your Username and Password here and click </a:t>
            </a:r>
            <a:r>
              <a:rPr lang="en-IN" sz="1400" i="1" dirty="0">
                <a:solidFill>
                  <a:srgbClr val="C00000"/>
                </a:solidFill>
              </a:rPr>
              <a:t>Submit.</a:t>
            </a:r>
          </a:p>
          <a:p>
            <a:pPr algn="ctr"/>
            <a:r>
              <a:rPr lang="en-IN" sz="1400" dirty="0">
                <a:solidFill>
                  <a:schemeClr val="tx1"/>
                </a:solidFill>
              </a:rPr>
              <a:t>Alternatively, you can also press </a:t>
            </a:r>
            <a:r>
              <a:rPr lang="en-IN" sz="1400" dirty="0">
                <a:solidFill>
                  <a:srgbClr val="C00000"/>
                </a:solidFill>
              </a:rPr>
              <a:t>Enter</a:t>
            </a:r>
            <a:endParaRPr lang="en-IN" sz="1400" i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91865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C12CA7-5FD2-49CF-A1A7-B1B5C2EDB7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BRAND FIT TOOL OUTPUT PAGE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F2D0B2-3673-4A42-8FD5-05906E1E20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8B7088-7439-400D-A4AB-150D1EAD40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8A0E0B5-641E-4EAE-AD82-F07A7DFFCC85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A85E0A-486C-4DEC-BA58-FAA5811E6A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51" y="1258784"/>
            <a:ext cx="12205546" cy="5599216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569F61B-7EDD-4F63-BC52-67E7F0BBD513}"/>
              </a:ext>
            </a:extLst>
          </p:cNvPr>
          <p:cNvSpPr txBox="1">
            <a:spLocks/>
          </p:cNvSpPr>
          <p:nvPr/>
        </p:nvSpPr>
        <p:spPr>
          <a:xfrm>
            <a:off x="5277" y="685800"/>
            <a:ext cx="10972800" cy="5486400"/>
          </a:xfrm>
          <a:prstGeom prst="rect">
            <a:avLst/>
          </a:prstGeom>
        </p:spPr>
        <p:txBody>
          <a:bodyPr/>
          <a:lstStyle>
            <a:lvl1pPr marL="228387" indent="-228387" algn="l" defTabSz="914400" rtl="0" eaLnBrk="1" latinLnBrk="0" hangingPunct="1">
              <a:spcBef>
                <a:spcPct val="20000"/>
              </a:spcBef>
              <a:buClr>
                <a:schemeClr val="tx1">
                  <a:lumMod val="85000"/>
                  <a:lumOff val="15000"/>
                </a:schemeClr>
              </a:buClr>
              <a:buFont typeface="Arial" pitchFamily="34" charset="0"/>
              <a:buChar char="•"/>
              <a:defRPr sz="18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521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buFont typeface="Courier New" pitchFamily="49" charset="0"/>
              <a:buChar char="o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Arial" pitchFamily="34" charset="0"/>
              </a:defRPr>
            </a:lvl2pPr>
            <a:lvl3pPr marL="1200150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Arial" pitchFamily="34" charset="0"/>
              </a:defRPr>
            </a:lvl3pPr>
            <a:lvl4pPr marL="1657350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buFont typeface="Wingdings" pitchFamily="2" charset="2"/>
              <a:buChar char="ü"/>
              <a:defRPr sz="11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Arial" pitchFamily="34" charset="0"/>
              </a:defRPr>
            </a:lvl4pPr>
            <a:lvl5pPr marL="2114550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buFont typeface="Wingdings" pitchFamily="2" charset="2"/>
              <a:buChar char="Ø"/>
              <a:defRPr sz="10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IN" dirty="0">
                <a:solidFill>
                  <a:srgbClr val="C00000"/>
                </a:solidFill>
              </a:rPr>
              <a:t>Based on the user’s last selections, the output page of Fit tool will be loaded</a:t>
            </a:r>
          </a:p>
          <a:p>
            <a:pPr marL="0" indent="0">
              <a:buFont typeface="Arial" pitchFamily="34" charset="0"/>
              <a:buNone/>
            </a:pPr>
            <a:endParaRPr lang="en-IN" dirty="0"/>
          </a:p>
        </p:txBody>
      </p:sp>
      <p:sp>
        <p:nvSpPr>
          <p:cNvPr id="9" name="Speech Bubble: Rectangle with Corners Rounded 13">
            <a:extLst>
              <a:ext uri="{FF2B5EF4-FFF2-40B4-BE49-F238E27FC236}">
                <a16:creationId xmlns:a16="http://schemas.microsoft.com/office/drawing/2014/main" id="{61FB5E22-9689-4622-8A02-24CD80A79C44}"/>
              </a:ext>
            </a:extLst>
          </p:cNvPr>
          <p:cNvSpPr/>
          <p:nvPr/>
        </p:nvSpPr>
        <p:spPr>
          <a:xfrm>
            <a:off x="2384164" y="4936753"/>
            <a:ext cx="2214548" cy="662463"/>
          </a:xfrm>
          <a:prstGeom prst="wedgeRoundRectCallout">
            <a:avLst>
              <a:gd name="adj1" fmla="val 154344"/>
              <a:gd name="adj2" fmla="val -404618"/>
              <a:gd name="adj3" fmla="val 16667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>
                <a:solidFill>
                  <a:schemeClr val="tx1"/>
                </a:solidFill>
              </a:rPr>
              <a:t> Click on any radio button to toggle between measures</a:t>
            </a:r>
            <a:endParaRPr lang="en-IN" sz="1400" dirty="0">
              <a:solidFill>
                <a:srgbClr val="C00000"/>
              </a:solidFill>
            </a:endParaRPr>
          </a:p>
        </p:txBody>
      </p:sp>
      <p:sp>
        <p:nvSpPr>
          <p:cNvPr id="10" name="Speech Bubble: Rectangle with Corners Rounded 13">
            <a:extLst>
              <a:ext uri="{FF2B5EF4-FFF2-40B4-BE49-F238E27FC236}">
                <a16:creationId xmlns:a16="http://schemas.microsoft.com/office/drawing/2014/main" id="{DFC60A82-C2E5-4111-A935-649E9AAE15DE}"/>
              </a:ext>
            </a:extLst>
          </p:cNvPr>
          <p:cNvSpPr/>
          <p:nvPr/>
        </p:nvSpPr>
        <p:spPr>
          <a:xfrm>
            <a:off x="6182288" y="5029777"/>
            <a:ext cx="2214548" cy="662463"/>
          </a:xfrm>
          <a:prstGeom prst="wedgeRoundRectCallout">
            <a:avLst>
              <a:gd name="adj1" fmla="val 84633"/>
              <a:gd name="adj2" fmla="val 156466"/>
              <a:gd name="adj3" fmla="val 16667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>
                <a:solidFill>
                  <a:schemeClr val="tx1"/>
                </a:solidFill>
              </a:rPr>
              <a:t> Scroll to see values for all drinking moments</a:t>
            </a:r>
            <a:endParaRPr lang="en-IN" sz="1400" dirty="0">
              <a:solidFill>
                <a:srgbClr val="C00000"/>
              </a:solidFill>
            </a:endParaRPr>
          </a:p>
        </p:txBody>
      </p:sp>
      <p:sp>
        <p:nvSpPr>
          <p:cNvPr id="11" name="Speech Bubble: Rectangle with Corners Rounded 13">
            <a:extLst>
              <a:ext uri="{FF2B5EF4-FFF2-40B4-BE49-F238E27FC236}">
                <a16:creationId xmlns:a16="http://schemas.microsoft.com/office/drawing/2014/main" id="{D454A493-0563-484E-B7BA-78C95318AB4C}"/>
              </a:ext>
            </a:extLst>
          </p:cNvPr>
          <p:cNvSpPr/>
          <p:nvPr/>
        </p:nvSpPr>
        <p:spPr>
          <a:xfrm>
            <a:off x="9191621" y="4936752"/>
            <a:ext cx="2214548" cy="662463"/>
          </a:xfrm>
          <a:prstGeom prst="wedgeRoundRectCallout">
            <a:avLst>
              <a:gd name="adj1" fmla="val -11890"/>
              <a:gd name="adj2" fmla="val 186940"/>
              <a:gd name="adj3" fmla="val 16667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>
                <a:solidFill>
                  <a:schemeClr val="tx1"/>
                </a:solidFill>
              </a:rPr>
              <a:t> Legend explaining various strategies</a:t>
            </a:r>
            <a:endParaRPr lang="en-IN" sz="1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3191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F46DD2-F9CE-437A-A4C8-1A507ED76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BRAND FIT TOOL – FILTER PANEL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182D66-0CF9-4B53-9C3A-299B7DBD6B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10A317-70B8-444A-9E52-B52A793A65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8A0E0B5-641E-4EAE-AD82-F07A7DFFCC85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90C903-FFEF-4344-823A-2C31B67D3D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9763"/>
            <a:ext cx="12192000" cy="5868237"/>
          </a:xfrm>
          <a:prstGeom prst="rect">
            <a:avLst/>
          </a:prstGeom>
        </p:spPr>
      </p:pic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BD938CC7-7595-4A0F-903B-36C71ECB309F}"/>
              </a:ext>
            </a:extLst>
          </p:cNvPr>
          <p:cNvSpPr/>
          <p:nvPr/>
        </p:nvSpPr>
        <p:spPr>
          <a:xfrm>
            <a:off x="3810199" y="3199170"/>
            <a:ext cx="3065613" cy="459659"/>
          </a:xfrm>
          <a:prstGeom prst="wedgeRoundRectCallout">
            <a:avLst>
              <a:gd name="adj1" fmla="val -106785"/>
              <a:gd name="adj2" fmla="val 23356"/>
              <a:gd name="adj3" fmla="val 16667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>
                <a:solidFill>
                  <a:schemeClr val="tx1"/>
                </a:solidFill>
              </a:rPr>
              <a:t>Choose between Global or Local Moments</a:t>
            </a:r>
            <a:endParaRPr lang="en-IN" sz="1400" dirty="0">
              <a:solidFill>
                <a:srgbClr val="C00000"/>
              </a:solidFill>
            </a:endParaRPr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B62DE894-F313-4799-BC73-456C63C08E8D}"/>
              </a:ext>
            </a:extLst>
          </p:cNvPr>
          <p:cNvSpPr/>
          <p:nvPr/>
        </p:nvSpPr>
        <p:spPr>
          <a:xfrm>
            <a:off x="3810199" y="3732962"/>
            <a:ext cx="3065613" cy="601532"/>
          </a:xfrm>
          <a:prstGeom prst="wedgeRoundRectCallout">
            <a:avLst>
              <a:gd name="adj1" fmla="val -105623"/>
              <a:gd name="adj2" fmla="val -20076"/>
              <a:gd name="adj3" fmla="val 16667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>
                <a:solidFill>
                  <a:schemeClr val="tx1"/>
                </a:solidFill>
              </a:rPr>
              <a:t>Choose between Reasons for Drinking or Product Characteristics to estimate fit</a:t>
            </a:r>
            <a:endParaRPr lang="en-IN" sz="1400" dirty="0">
              <a:solidFill>
                <a:srgbClr val="C00000"/>
              </a:solidFill>
            </a:endParaRPr>
          </a:p>
        </p:txBody>
      </p: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8A05E623-D373-49AA-B7D3-66A106BA2949}"/>
              </a:ext>
            </a:extLst>
          </p:cNvPr>
          <p:cNvSpPr/>
          <p:nvPr/>
        </p:nvSpPr>
        <p:spPr>
          <a:xfrm>
            <a:off x="3810198" y="5222084"/>
            <a:ext cx="3065613" cy="601532"/>
          </a:xfrm>
          <a:prstGeom prst="wedgeRoundRectCallout">
            <a:avLst>
              <a:gd name="adj1" fmla="val -105623"/>
              <a:gd name="adj2" fmla="val -20076"/>
              <a:gd name="adj3" fmla="val 16667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>
                <a:solidFill>
                  <a:schemeClr val="tx1"/>
                </a:solidFill>
              </a:rPr>
              <a:t>Choose the universe of beverages for determining fit</a:t>
            </a:r>
            <a:endParaRPr lang="en-IN" sz="1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1565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C12CA7-5FD2-49CF-A1A7-B1B5C2EDB7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BRAND FIT TOOL OUTPUT PAGE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F2D0B2-3673-4A42-8FD5-05906E1E20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8B7088-7439-400D-A4AB-150D1EAD40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8A0E0B5-641E-4EAE-AD82-F07A7DFFCC85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A85E0A-486C-4DEC-BA58-FAA5811E6A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9523"/>
          <a:stretch/>
        </p:blipFill>
        <p:spPr>
          <a:xfrm>
            <a:off x="-2451" y="1258784"/>
            <a:ext cx="12205546" cy="2826328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569F61B-7EDD-4F63-BC52-67E7F0BBD513}"/>
              </a:ext>
            </a:extLst>
          </p:cNvPr>
          <p:cNvSpPr txBox="1">
            <a:spLocks/>
          </p:cNvSpPr>
          <p:nvPr/>
        </p:nvSpPr>
        <p:spPr>
          <a:xfrm>
            <a:off x="5277" y="685800"/>
            <a:ext cx="11976926" cy="5486400"/>
          </a:xfrm>
          <a:prstGeom prst="rect">
            <a:avLst/>
          </a:prstGeom>
        </p:spPr>
        <p:txBody>
          <a:bodyPr/>
          <a:lstStyle>
            <a:lvl1pPr marL="228387" indent="-228387" algn="l" defTabSz="914400" rtl="0" eaLnBrk="1" latinLnBrk="0" hangingPunct="1">
              <a:spcBef>
                <a:spcPct val="20000"/>
              </a:spcBef>
              <a:buClr>
                <a:schemeClr val="tx1">
                  <a:lumMod val="85000"/>
                  <a:lumOff val="15000"/>
                </a:schemeClr>
              </a:buClr>
              <a:buFont typeface="Arial" pitchFamily="34" charset="0"/>
              <a:buChar char="•"/>
              <a:defRPr sz="18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521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buFont typeface="Courier New" pitchFamily="49" charset="0"/>
              <a:buChar char="o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Arial" pitchFamily="34" charset="0"/>
              </a:defRPr>
            </a:lvl2pPr>
            <a:lvl3pPr marL="1200150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Arial" pitchFamily="34" charset="0"/>
              </a:defRPr>
            </a:lvl3pPr>
            <a:lvl4pPr marL="1657350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buFont typeface="Wingdings" pitchFamily="2" charset="2"/>
              <a:buChar char="ü"/>
              <a:defRPr sz="11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Arial" pitchFamily="34" charset="0"/>
              </a:defRPr>
            </a:lvl4pPr>
            <a:lvl5pPr marL="2114550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buFont typeface="Wingdings" pitchFamily="2" charset="2"/>
              <a:buChar char="Ø"/>
              <a:defRPr sz="10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dirty="0">
                <a:solidFill>
                  <a:srgbClr val="C00000"/>
                </a:solidFill>
              </a:rPr>
              <a:t>What do these numbers mean?</a:t>
            </a:r>
          </a:p>
          <a:p>
            <a:pPr marL="0" indent="0">
              <a:buFont typeface="Arial" pitchFamily="34" charset="0"/>
              <a:buNone/>
            </a:pPr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4C452B-1A8F-4B3E-A511-C09FBB8E0135}"/>
              </a:ext>
            </a:extLst>
          </p:cNvPr>
          <p:cNvSpPr txBox="1"/>
          <p:nvPr/>
        </p:nvSpPr>
        <p:spPr>
          <a:xfrm>
            <a:off x="202069" y="4262558"/>
            <a:ext cx="1178013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1" u="sng" dirty="0"/>
              <a:t>For each cell, Brand X Drinking Moment, the following information are shown:</a:t>
            </a:r>
          </a:p>
          <a:p>
            <a:endParaRPr lang="en-IN" sz="1400" b="1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/>
              <a:t>Volume Contribution to Brand – Contribution of the moment to the brand in terms of volume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/>
              <a:t>Share of Brand – share of the brand relative to the benchmark within the moment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/>
              <a:t>Fit Score – Fit of the brand, which is a number between 0-100 , indicating the degree of match between the benefits the brand provides vs the benefits sought from the benchmark beverage in that moment</a:t>
            </a:r>
          </a:p>
        </p:txBody>
      </p:sp>
    </p:spTree>
    <p:extLst>
      <p:ext uri="{BB962C8B-B14F-4D97-AF65-F5344CB8AC3E}">
        <p14:creationId xmlns:p14="http://schemas.microsoft.com/office/powerpoint/2010/main" val="10498898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C12CA7-5FD2-49CF-A1A7-B1B5C2EDB7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BRAND FIT TOOL OUTPUT PAGE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F2D0B2-3673-4A42-8FD5-05906E1E20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8B7088-7439-400D-A4AB-150D1EAD40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8A0E0B5-641E-4EAE-AD82-F07A7DFFCC85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A85E0A-486C-4DEC-BA58-FAA5811E6A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51" y="1258784"/>
            <a:ext cx="12205546" cy="5599216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569F61B-7EDD-4F63-BC52-67E7F0BBD513}"/>
              </a:ext>
            </a:extLst>
          </p:cNvPr>
          <p:cNvSpPr txBox="1">
            <a:spLocks/>
          </p:cNvSpPr>
          <p:nvPr/>
        </p:nvSpPr>
        <p:spPr>
          <a:xfrm>
            <a:off x="5277" y="685800"/>
            <a:ext cx="11976926" cy="5486400"/>
          </a:xfrm>
          <a:prstGeom prst="rect">
            <a:avLst/>
          </a:prstGeom>
        </p:spPr>
        <p:txBody>
          <a:bodyPr/>
          <a:lstStyle>
            <a:lvl1pPr marL="228387" indent="-228387" algn="l" defTabSz="914400" rtl="0" eaLnBrk="1" latinLnBrk="0" hangingPunct="1">
              <a:spcBef>
                <a:spcPct val="20000"/>
              </a:spcBef>
              <a:buClr>
                <a:schemeClr val="tx1">
                  <a:lumMod val="85000"/>
                  <a:lumOff val="15000"/>
                </a:schemeClr>
              </a:buClr>
              <a:buFont typeface="Arial" pitchFamily="34" charset="0"/>
              <a:buChar char="•"/>
              <a:defRPr sz="18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521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buFont typeface="Courier New" pitchFamily="49" charset="0"/>
              <a:buChar char="o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Arial" pitchFamily="34" charset="0"/>
              </a:defRPr>
            </a:lvl2pPr>
            <a:lvl3pPr marL="1200150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Arial" pitchFamily="34" charset="0"/>
              </a:defRPr>
            </a:lvl3pPr>
            <a:lvl4pPr marL="1657350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buFont typeface="Wingdings" pitchFamily="2" charset="2"/>
              <a:buChar char="ü"/>
              <a:defRPr sz="11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Arial" pitchFamily="34" charset="0"/>
              </a:defRPr>
            </a:lvl4pPr>
            <a:lvl5pPr marL="2114550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buFont typeface="Wingdings" pitchFamily="2" charset="2"/>
              <a:buChar char="Ø"/>
              <a:defRPr sz="10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dirty="0">
                <a:solidFill>
                  <a:srgbClr val="C00000"/>
                </a:solidFill>
              </a:rPr>
              <a:t>There are options to navigate to 5W module from the brand fit tool – This will give the 5W profile for the selected brand moment combination</a:t>
            </a:r>
          </a:p>
          <a:p>
            <a:pPr marL="0" indent="0">
              <a:buFont typeface="Arial" pitchFamily="34" charset="0"/>
              <a:buNone/>
            </a:pPr>
            <a:endParaRPr lang="en-IN" dirty="0"/>
          </a:p>
        </p:txBody>
      </p:sp>
      <p:sp>
        <p:nvSpPr>
          <p:cNvPr id="9" name="Speech Bubble: Rectangle with Corners Rounded 13">
            <a:extLst>
              <a:ext uri="{FF2B5EF4-FFF2-40B4-BE49-F238E27FC236}">
                <a16:creationId xmlns:a16="http://schemas.microsoft.com/office/drawing/2014/main" id="{61FB5E22-9689-4622-8A02-24CD80A79C44}"/>
              </a:ext>
            </a:extLst>
          </p:cNvPr>
          <p:cNvSpPr/>
          <p:nvPr/>
        </p:nvSpPr>
        <p:spPr>
          <a:xfrm>
            <a:off x="2384164" y="4936753"/>
            <a:ext cx="2214548" cy="662463"/>
          </a:xfrm>
          <a:prstGeom prst="wedgeRoundRectCallout">
            <a:avLst>
              <a:gd name="adj1" fmla="val 69082"/>
              <a:gd name="adj2" fmla="val -221772"/>
              <a:gd name="adj3" fmla="val 16667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>
                <a:solidFill>
                  <a:schemeClr val="tx1"/>
                </a:solidFill>
              </a:rPr>
              <a:t> Navigate to 5W by clicking here</a:t>
            </a:r>
            <a:endParaRPr lang="en-IN" sz="1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3377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43233-F751-4CFE-8BAB-EE0839983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FIT TOOL TO 5W NAVIGATION FOR THE SELECTED CELL (BRAND X MOMENT)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A8CF78-0A21-4EF4-8DAC-4E1B152674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756F09-9590-4E6A-A501-9C0DFE804C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8A0E0B5-641E-4EAE-AD82-F07A7DFFCC85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B454AE-06FE-4055-93D1-14F5051B40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71899"/>
            <a:ext cx="12192000" cy="5886101"/>
          </a:xfrm>
          <a:prstGeom prst="rect">
            <a:avLst/>
          </a:prstGeom>
        </p:spPr>
      </p:pic>
      <p:sp>
        <p:nvSpPr>
          <p:cNvPr id="6" name="Speech Bubble: Rectangle with Corners Rounded 13">
            <a:extLst>
              <a:ext uri="{FF2B5EF4-FFF2-40B4-BE49-F238E27FC236}">
                <a16:creationId xmlns:a16="http://schemas.microsoft.com/office/drawing/2014/main" id="{0A476BD8-FB36-4F76-9D70-ADBFFC83D483}"/>
              </a:ext>
            </a:extLst>
          </p:cNvPr>
          <p:cNvSpPr/>
          <p:nvPr/>
        </p:nvSpPr>
        <p:spPr>
          <a:xfrm>
            <a:off x="7609307" y="3252486"/>
            <a:ext cx="2214548" cy="662463"/>
          </a:xfrm>
          <a:prstGeom prst="wedgeRoundRectCallout">
            <a:avLst>
              <a:gd name="adj1" fmla="val 83968"/>
              <a:gd name="adj2" fmla="val -285087"/>
              <a:gd name="adj3" fmla="val 16667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>
                <a:solidFill>
                  <a:schemeClr val="tx1"/>
                </a:solidFill>
              </a:rPr>
              <a:t> Navigate back to fit tool</a:t>
            </a:r>
            <a:endParaRPr lang="en-IN" sz="1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86137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C12CA7-5FD2-49CF-A1A7-B1B5C2EDB7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BRAND FIT TOOL OUTPUT PAGE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F2D0B2-3673-4A42-8FD5-05906E1E20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8B7088-7439-400D-A4AB-150D1EAD40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8A0E0B5-641E-4EAE-AD82-F07A7DFFCC85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A85E0A-486C-4DEC-BA58-FAA5811E6A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51" y="1258784"/>
            <a:ext cx="12205546" cy="5599216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569F61B-7EDD-4F63-BC52-67E7F0BBD513}"/>
              </a:ext>
            </a:extLst>
          </p:cNvPr>
          <p:cNvSpPr txBox="1">
            <a:spLocks/>
          </p:cNvSpPr>
          <p:nvPr/>
        </p:nvSpPr>
        <p:spPr>
          <a:xfrm>
            <a:off x="5277" y="685800"/>
            <a:ext cx="11976926" cy="5486400"/>
          </a:xfrm>
          <a:prstGeom prst="rect">
            <a:avLst/>
          </a:prstGeom>
        </p:spPr>
        <p:txBody>
          <a:bodyPr/>
          <a:lstStyle>
            <a:lvl1pPr marL="228387" indent="-228387" algn="l" defTabSz="914400" rtl="0" eaLnBrk="1" latinLnBrk="0" hangingPunct="1">
              <a:spcBef>
                <a:spcPct val="20000"/>
              </a:spcBef>
              <a:buClr>
                <a:schemeClr val="tx1">
                  <a:lumMod val="85000"/>
                  <a:lumOff val="15000"/>
                </a:schemeClr>
              </a:buClr>
              <a:buFont typeface="Arial" pitchFamily="34" charset="0"/>
              <a:buChar char="•"/>
              <a:defRPr sz="18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521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buFont typeface="Courier New" pitchFamily="49" charset="0"/>
              <a:buChar char="o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Arial" pitchFamily="34" charset="0"/>
              </a:defRPr>
            </a:lvl2pPr>
            <a:lvl3pPr marL="1200150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Arial" pitchFamily="34" charset="0"/>
              </a:defRPr>
            </a:lvl3pPr>
            <a:lvl4pPr marL="1657350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buFont typeface="Wingdings" pitchFamily="2" charset="2"/>
              <a:buChar char="ü"/>
              <a:defRPr sz="11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Arial" pitchFamily="34" charset="0"/>
              </a:defRPr>
            </a:lvl4pPr>
            <a:lvl5pPr marL="2114550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buFont typeface="Wingdings" pitchFamily="2" charset="2"/>
              <a:buChar char="Ø"/>
              <a:defRPr sz="10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dirty="0">
                <a:solidFill>
                  <a:srgbClr val="C00000"/>
                </a:solidFill>
              </a:rPr>
              <a:t>Users can also look at the specific reason that lead to high/low fit by clicking on the deep dive icon</a:t>
            </a:r>
          </a:p>
          <a:p>
            <a:pPr marL="0" indent="0">
              <a:buFont typeface="Arial" pitchFamily="34" charset="0"/>
              <a:buNone/>
            </a:pPr>
            <a:endParaRPr lang="en-IN" dirty="0"/>
          </a:p>
        </p:txBody>
      </p:sp>
      <p:sp>
        <p:nvSpPr>
          <p:cNvPr id="9" name="Speech Bubble: Rectangle with Corners Rounded 13">
            <a:extLst>
              <a:ext uri="{FF2B5EF4-FFF2-40B4-BE49-F238E27FC236}">
                <a16:creationId xmlns:a16="http://schemas.microsoft.com/office/drawing/2014/main" id="{61FB5E22-9689-4622-8A02-24CD80A79C44}"/>
              </a:ext>
            </a:extLst>
          </p:cNvPr>
          <p:cNvSpPr/>
          <p:nvPr/>
        </p:nvSpPr>
        <p:spPr>
          <a:xfrm>
            <a:off x="2384164" y="4936753"/>
            <a:ext cx="2214548" cy="662463"/>
          </a:xfrm>
          <a:prstGeom prst="wedgeRoundRectCallout">
            <a:avLst>
              <a:gd name="adj1" fmla="val 130214"/>
              <a:gd name="adj2" fmla="val -221772"/>
              <a:gd name="adj3" fmla="val 16667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>
                <a:solidFill>
                  <a:schemeClr val="tx1"/>
                </a:solidFill>
              </a:rPr>
              <a:t> Deep dive to specific reasons by clicking here</a:t>
            </a:r>
            <a:endParaRPr lang="en-IN" sz="1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17443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F3399A-8482-4199-997C-B3D8AEB78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FIT DEEP DIVE PAGE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F17735-ED24-441F-B24E-89D14617F3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9EABF3-054F-432E-9D01-4DFA126D00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8A0E0B5-641E-4EAE-AD82-F07A7DFFCC85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4E4D62-8210-4B35-9CB7-FDDB3D245A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51" y="903063"/>
            <a:ext cx="12192000" cy="5877169"/>
          </a:xfrm>
          <a:prstGeom prst="rect">
            <a:avLst/>
          </a:prstGeom>
        </p:spPr>
      </p:pic>
      <p:sp>
        <p:nvSpPr>
          <p:cNvPr id="6" name="Speech Bubble: Rectangle with Corners Rounded 13">
            <a:extLst>
              <a:ext uri="{FF2B5EF4-FFF2-40B4-BE49-F238E27FC236}">
                <a16:creationId xmlns:a16="http://schemas.microsoft.com/office/drawing/2014/main" id="{8C573A6D-9AF4-4D7E-8BC5-3D2C58EBEB59}"/>
              </a:ext>
            </a:extLst>
          </p:cNvPr>
          <p:cNvSpPr/>
          <p:nvPr/>
        </p:nvSpPr>
        <p:spPr>
          <a:xfrm>
            <a:off x="1374762" y="2252930"/>
            <a:ext cx="2214548" cy="662463"/>
          </a:xfrm>
          <a:prstGeom prst="wedgeRoundRectCallout">
            <a:avLst>
              <a:gd name="adj1" fmla="val 14386"/>
              <a:gd name="adj2" fmla="val -44305"/>
              <a:gd name="adj3" fmla="val 16667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>
                <a:solidFill>
                  <a:schemeClr val="tx1"/>
                </a:solidFill>
              </a:rPr>
              <a:t> Details of the cell</a:t>
            </a:r>
            <a:endParaRPr lang="en-IN" sz="1400" dirty="0">
              <a:solidFill>
                <a:srgbClr val="C00000"/>
              </a:solidFill>
            </a:endParaRPr>
          </a:p>
        </p:txBody>
      </p:sp>
      <p:sp>
        <p:nvSpPr>
          <p:cNvPr id="7" name="Speech Bubble: Rectangle with Corners Rounded 13">
            <a:extLst>
              <a:ext uri="{FF2B5EF4-FFF2-40B4-BE49-F238E27FC236}">
                <a16:creationId xmlns:a16="http://schemas.microsoft.com/office/drawing/2014/main" id="{7BC70C30-20E4-4D5D-BBB5-6809E6516DA9}"/>
              </a:ext>
            </a:extLst>
          </p:cNvPr>
          <p:cNvSpPr/>
          <p:nvPr/>
        </p:nvSpPr>
        <p:spPr>
          <a:xfrm>
            <a:off x="8652357" y="4780395"/>
            <a:ext cx="2214548" cy="662463"/>
          </a:xfrm>
          <a:prstGeom prst="wedgeRoundRectCallout">
            <a:avLst>
              <a:gd name="adj1" fmla="val -12962"/>
              <a:gd name="adj2" fmla="val 109859"/>
              <a:gd name="adj3" fmla="val 16667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>
                <a:solidFill>
                  <a:schemeClr val="tx1"/>
                </a:solidFill>
              </a:rPr>
              <a:t> Reasons that match between moment and brand</a:t>
            </a:r>
            <a:endParaRPr lang="en-IN" sz="1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88565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2954A3-F161-4FD4-9210-FB44AAB86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HOME PAGE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B265F4-848D-44AF-ACBE-42BB51E22C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8A0E0B5-641E-4EAE-AD82-F07A7DFFCC85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DA35DB-7F50-42C1-8CDC-BEB2A3A20C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51" y="1268208"/>
            <a:ext cx="12192000" cy="5589792"/>
          </a:xfrm>
          <a:prstGeom prst="rect">
            <a:avLst/>
          </a:prstGeom>
        </p:spPr>
      </p:pic>
      <p:sp>
        <p:nvSpPr>
          <p:cNvPr id="6" name="Content Placeholder 6">
            <a:extLst>
              <a:ext uri="{FF2B5EF4-FFF2-40B4-BE49-F238E27FC236}">
                <a16:creationId xmlns:a16="http://schemas.microsoft.com/office/drawing/2014/main" id="{E79E0292-68DA-450F-A3BB-EC95D41977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549784"/>
            <a:ext cx="10972800" cy="5486400"/>
          </a:xfrm>
        </p:spPr>
        <p:txBody>
          <a:bodyPr/>
          <a:lstStyle/>
          <a:p>
            <a:pPr marL="0" indent="0">
              <a:buNone/>
            </a:pPr>
            <a:r>
              <a:rPr lang="en-IN" dirty="0">
                <a:solidFill>
                  <a:srgbClr val="C00000"/>
                </a:solidFill>
              </a:rPr>
              <a:t>User can select one of the three modules to answer certain specific dashboard.</a:t>
            </a:r>
          </a:p>
        </p:txBody>
      </p:sp>
    </p:spTree>
    <p:extLst>
      <p:ext uri="{BB962C8B-B14F-4D97-AF65-F5344CB8AC3E}">
        <p14:creationId xmlns:p14="http://schemas.microsoft.com/office/powerpoint/2010/main" val="42070869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2954A3-F161-4FD4-9210-FB44AAB86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HOME PAGE – 5W MODULE HIGHLIGHTED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B265F4-848D-44AF-ACBE-42BB51E22C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8A0E0B5-641E-4EAE-AD82-F07A7DFFCC85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6" name="Content Placeholder 6">
            <a:extLst>
              <a:ext uri="{FF2B5EF4-FFF2-40B4-BE49-F238E27FC236}">
                <a16:creationId xmlns:a16="http://schemas.microsoft.com/office/drawing/2014/main" id="{E79E0292-68DA-450F-A3BB-EC95D41977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549784"/>
            <a:ext cx="10972800" cy="5486400"/>
          </a:xfrm>
        </p:spPr>
        <p:txBody>
          <a:bodyPr/>
          <a:lstStyle/>
          <a:p>
            <a:pPr marL="0" indent="0">
              <a:buNone/>
            </a:pPr>
            <a:endParaRPr lang="en-IN" dirty="0">
              <a:solidFill>
                <a:srgbClr val="C0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54BA7E0-963D-47AD-BE0C-202DF00A1C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504" b="5606"/>
          <a:stretch/>
        </p:blipFill>
        <p:spPr>
          <a:xfrm>
            <a:off x="0" y="1270660"/>
            <a:ext cx="12192000" cy="5587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5805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2954A3-F161-4FD4-9210-FB44AAB86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5W OUTPUT PAGE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B265F4-848D-44AF-ACBE-42BB51E22C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8A0E0B5-641E-4EAE-AD82-F07A7DFFCC85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6" name="Content Placeholder 6">
            <a:extLst>
              <a:ext uri="{FF2B5EF4-FFF2-40B4-BE49-F238E27FC236}">
                <a16:creationId xmlns:a16="http://schemas.microsoft.com/office/drawing/2014/main" id="{E79E0292-68DA-450F-A3BB-EC95D41977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442909"/>
            <a:ext cx="11661569" cy="5486400"/>
          </a:xfrm>
        </p:spPr>
        <p:txBody>
          <a:bodyPr/>
          <a:lstStyle/>
          <a:p>
            <a:pPr marL="0" indent="0">
              <a:buNone/>
            </a:pPr>
            <a:r>
              <a:rPr lang="en-IN" dirty="0">
                <a:solidFill>
                  <a:srgbClr val="C00000"/>
                </a:solidFill>
              </a:rPr>
              <a:t>Based on the user’s last selections, the output page of 5W will be loaded. This is done so that user need not repeatedly select frequently used selection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D476860-793C-4284-AA8A-22BA002F0C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4422"/>
            <a:ext cx="12192000" cy="5823578"/>
          </a:xfrm>
          <a:prstGeom prst="rect">
            <a:avLst/>
          </a:prstGeom>
        </p:spPr>
      </p:pic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16DF07BB-9FC6-4BE4-9A25-D879444F78B8}"/>
              </a:ext>
            </a:extLst>
          </p:cNvPr>
          <p:cNvSpPr/>
          <p:nvPr/>
        </p:nvSpPr>
        <p:spPr>
          <a:xfrm>
            <a:off x="4988726" y="1483441"/>
            <a:ext cx="2214548" cy="459659"/>
          </a:xfrm>
          <a:prstGeom prst="wedgeRoundRectCallout">
            <a:avLst>
              <a:gd name="adj1" fmla="val -94672"/>
              <a:gd name="adj2" fmla="val -9297"/>
              <a:gd name="adj3" fmla="val 16667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>
                <a:solidFill>
                  <a:schemeClr val="tx1"/>
                </a:solidFill>
              </a:rPr>
              <a:t>Click to go to other modules directly</a:t>
            </a:r>
            <a:endParaRPr lang="en-IN" sz="1400" dirty="0">
              <a:solidFill>
                <a:srgbClr val="C00000"/>
              </a:solidFill>
            </a:endParaRPr>
          </a:p>
        </p:txBody>
      </p: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469ECD13-E200-4B0B-8181-8F62819E6FC8}"/>
              </a:ext>
            </a:extLst>
          </p:cNvPr>
          <p:cNvSpPr/>
          <p:nvPr/>
        </p:nvSpPr>
        <p:spPr>
          <a:xfrm>
            <a:off x="4988726" y="1483441"/>
            <a:ext cx="2214548" cy="459659"/>
          </a:xfrm>
          <a:prstGeom prst="wedgeRoundRectCallout">
            <a:avLst>
              <a:gd name="adj1" fmla="val 45831"/>
              <a:gd name="adj2" fmla="val -103236"/>
              <a:gd name="adj3" fmla="val 16667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>
                <a:solidFill>
                  <a:schemeClr val="tx1"/>
                </a:solidFill>
              </a:rPr>
              <a:t>Click to go to other modules directly</a:t>
            </a:r>
            <a:endParaRPr lang="en-IN" sz="1400" dirty="0">
              <a:solidFill>
                <a:srgbClr val="C00000"/>
              </a:solidFill>
            </a:endParaRPr>
          </a:p>
        </p:txBody>
      </p: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904AF25A-0E78-4B3E-ACC4-443DA99A56FD}"/>
              </a:ext>
            </a:extLst>
          </p:cNvPr>
          <p:cNvSpPr/>
          <p:nvPr/>
        </p:nvSpPr>
        <p:spPr>
          <a:xfrm>
            <a:off x="8811426" y="1483440"/>
            <a:ext cx="2214548" cy="459659"/>
          </a:xfrm>
          <a:prstGeom prst="wedgeRoundRectCallout">
            <a:avLst>
              <a:gd name="adj1" fmla="val 59595"/>
              <a:gd name="adj2" fmla="val -105999"/>
              <a:gd name="adj3" fmla="val 16667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>
                <a:solidFill>
                  <a:schemeClr val="tx1"/>
                </a:solidFill>
              </a:rPr>
              <a:t>Click to go to home page</a:t>
            </a:r>
            <a:endParaRPr lang="en-IN" sz="1400" dirty="0">
              <a:solidFill>
                <a:srgbClr val="C00000"/>
              </a:solidFill>
            </a:endParaRPr>
          </a:p>
        </p:txBody>
      </p:sp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88488818-A525-4B0F-A68E-4FCEE981924B}"/>
              </a:ext>
            </a:extLst>
          </p:cNvPr>
          <p:cNvSpPr/>
          <p:nvPr/>
        </p:nvSpPr>
        <p:spPr>
          <a:xfrm>
            <a:off x="7704152" y="2666605"/>
            <a:ext cx="2214548" cy="459659"/>
          </a:xfrm>
          <a:prstGeom prst="wedgeRoundRectCallout">
            <a:avLst>
              <a:gd name="adj1" fmla="val -39617"/>
              <a:gd name="adj2" fmla="val -186124"/>
              <a:gd name="adj3" fmla="val 16667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>
                <a:solidFill>
                  <a:schemeClr val="tx1"/>
                </a:solidFill>
              </a:rPr>
              <a:t>Summary of selections made by the user</a:t>
            </a:r>
            <a:endParaRPr lang="en-IN" sz="1400" dirty="0">
              <a:solidFill>
                <a:srgbClr val="C00000"/>
              </a:solidFill>
            </a:endParaRPr>
          </a:p>
        </p:txBody>
      </p:sp>
      <p:sp>
        <p:nvSpPr>
          <p:cNvPr id="12" name="Speech Bubble: Rectangle with Corners Rounded 11">
            <a:extLst>
              <a:ext uri="{FF2B5EF4-FFF2-40B4-BE49-F238E27FC236}">
                <a16:creationId xmlns:a16="http://schemas.microsoft.com/office/drawing/2014/main" id="{6D9358AF-877E-42A3-B13B-DC1B6C8CF61C}"/>
              </a:ext>
            </a:extLst>
          </p:cNvPr>
          <p:cNvSpPr/>
          <p:nvPr/>
        </p:nvSpPr>
        <p:spPr>
          <a:xfrm>
            <a:off x="2090752" y="2576475"/>
            <a:ext cx="2214548" cy="459659"/>
          </a:xfrm>
          <a:prstGeom prst="wedgeRoundRectCallout">
            <a:avLst>
              <a:gd name="adj1" fmla="val -124492"/>
              <a:gd name="adj2" fmla="val -255197"/>
              <a:gd name="adj3" fmla="val 16667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>
                <a:solidFill>
                  <a:schemeClr val="tx1"/>
                </a:solidFill>
              </a:rPr>
              <a:t>Clicking here opens the filter panel </a:t>
            </a:r>
            <a:endParaRPr lang="en-IN" sz="1400" dirty="0">
              <a:solidFill>
                <a:srgbClr val="C00000"/>
              </a:solidFill>
            </a:endParaRPr>
          </a:p>
        </p:txBody>
      </p:sp>
      <p:sp>
        <p:nvSpPr>
          <p:cNvPr id="13" name="Speech Bubble: Rectangle with Corners Rounded 12">
            <a:extLst>
              <a:ext uri="{FF2B5EF4-FFF2-40B4-BE49-F238E27FC236}">
                <a16:creationId xmlns:a16="http://schemas.microsoft.com/office/drawing/2014/main" id="{F6E13567-1CA0-4D61-940C-5BCC5AD1D0D8}"/>
              </a:ext>
            </a:extLst>
          </p:cNvPr>
          <p:cNvSpPr/>
          <p:nvPr/>
        </p:nvSpPr>
        <p:spPr>
          <a:xfrm>
            <a:off x="96852" y="3592037"/>
            <a:ext cx="2214548" cy="662463"/>
          </a:xfrm>
          <a:prstGeom prst="wedgeRoundRectCallout">
            <a:avLst>
              <a:gd name="adj1" fmla="val -7502"/>
              <a:gd name="adj2" fmla="val -218435"/>
              <a:gd name="adj3" fmla="val 16667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>
                <a:solidFill>
                  <a:schemeClr val="tx1"/>
                </a:solidFill>
              </a:rPr>
              <a:t>Information regarding the beverage selected will be shown here</a:t>
            </a:r>
            <a:endParaRPr lang="en-IN" sz="1400" dirty="0">
              <a:solidFill>
                <a:srgbClr val="C00000"/>
              </a:solidFill>
            </a:endParaRPr>
          </a:p>
        </p:txBody>
      </p:sp>
      <p:sp>
        <p:nvSpPr>
          <p:cNvPr id="14" name="Speech Bubble: Rectangle with Corners Rounded 13">
            <a:extLst>
              <a:ext uri="{FF2B5EF4-FFF2-40B4-BE49-F238E27FC236}">
                <a16:creationId xmlns:a16="http://schemas.microsoft.com/office/drawing/2014/main" id="{E6B91824-95AF-4E3C-A56C-9793830DB521}"/>
              </a:ext>
            </a:extLst>
          </p:cNvPr>
          <p:cNvSpPr/>
          <p:nvPr/>
        </p:nvSpPr>
        <p:spPr>
          <a:xfrm>
            <a:off x="4595026" y="3738086"/>
            <a:ext cx="2214548" cy="662463"/>
          </a:xfrm>
          <a:prstGeom prst="wedgeRoundRectCallout">
            <a:avLst>
              <a:gd name="adj1" fmla="val -103847"/>
              <a:gd name="adj2" fmla="val 71045"/>
              <a:gd name="adj3" fmla="val 16667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>
                <a:solidFill>
                  <a:schemeClr val="tx1"/>
                </a:solidFill>
              </a:rPr>
              <a:t>Each widget answers a question about the beverage selected</a:t>
            </a:r>
            <a:endParaRPr lang="en-IN" sz="1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30665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9B67E-C648-4327-9E1C-412086CC1E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5W FILTER PANEL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745CAD-38FE-4DED-86BF-5F5E8446E6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901260-C251-4B3C-AEB4-6A80E7D888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8A0E0B5-641E-4EAE-AD82-F07A7DFFCC85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964377-4892-4901-879E-1B3D1F907B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37569"/>
            <a:ext cx="12192000" cy="5912897"/>
          </a:xfrm>
          <a:prstGeom prst="rect">
            <a:avLst/>
          </a:prstGeom>
        </p:spPr>
      </p:pic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32937186-2622-4815-B0E8-1235F8AA5A66}"/>
              </a:ext>
            </a:extLst>
          </p:cNvPr>
          <p:cNvSpPr/>
          <p:nvPr/>
        </p:nvSpPr>
        <p:spPr>
          <a:xfrm>
            <a:off x="2337660" y="3429000"/>
            <a:ext cx="2214548" cy="459659"/>
          </a:xfrm>
          <a:prstGeom prst="wedgeRoundRectCallout">
            <a:avLst>
              <a:gd name="adj1" fmla="val -79113"/>
              <a:gd name="adj2" fmla="val -23147"/>
              <a:gd name="adj3" fmla="val 16667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>
                <a:solidFill>
                  <a:schemeClr val="tx1"/>
                </a:solidFill>
              </a:rPr>
              <a:t>Choose the brand/category that would be profiled</a:t>
            </a:r>
            <a:endParaRPr lang="en-IN" sz="1400" dirty="0">
              <a:solidFill>
                <a:srgbClr val="C00000"/>
              </a:solidFill>
            </a:endParaRPr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6260E5C5-020F-4755-96FB-9D2A365FD418}"/>
              </a:ext>
            </a:extLst>
          </p:cNvPr>
          <p:cNvSpPr/>
          <p:nvPr/>
        </p:nvSpPr>
        <p:spPr>
          <a:xfrm>
            <a:off x="5352014" y="4094017"/>
            <a:ext cx="2214548" cy="459659"/>
          </a:xfrm>
          <a:prstGeom prst="wedgeRoundRectCallout">
            <a:avLst>
              <a:gd name="adj1" fmla="val -200304"/>
              <a:gd name="adj2" fmla="val -30898"/>
              <a:gd name="adj3" fmla="val 16667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>
                <a:solidFill>
                  <a:schemeClr val="tx1"/>
                </a:solidFill>
              </a:rPr>
              <a:t>Choose the benchmark for indexing</a:t>
            </a:r>
            <a:endParaRPr lang="en-IN" sz="1400" dirty="0">
              <a:solidFill>
                <a:srgbClr val="C00000"/>
              </a:solidFill>
            </a:endParaRPr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3A542A1F-D38E-48AD-B054-4BF8BA4F5168}"/>
              </a:ext>
            </a:extLst>
          </p:cNvPr>
          <p:cNvSpPr/>
          <p:nvPr/>
        </p:nvSpPr>
        <p:spPr>
          <a:xfrm>
            <a:off x="5688374" y="5490601"/>
            <a:ext cx="2214548" cy="459659"/>
          </a:xfrm>
          <a:prstGeom prst="wedgeRoundRectCallout">
            <a:avLst>
              <a:gd name="adj1" fmla="val -215318"/>
              <a:gd name="adj2" fmla="val -229829"/>
              <a:gd name="adj3" fmla="val 16667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>
                <a:solidFill>
                  <a:schemeClr val="tx1"/>
                </a:solidFill>
              </a:rPr>
              <a:t>Choose the profiling measure</a:t>
            </a:r>
            <a:endParaRPr lang="en-IN" sz="1400" dirty="0">
              <a:solidFill>
                <a:srgbClr val="C00000"/>
              </a:solidFill>
            </a:endParaRPr>
          </a:p>
        </p:txBody>
      </p: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3AA91ECC-B710-4F94-8C37-09F5DDC03CA6}"/>
              </a:ext>
            </a:extLst>
          </p:cNvPr>
          <p:cNvSpPr/>
          <p:nvPr/>
        </p:nvSpPr>
        <p:spPr>
          <a:xfrm>
            <a:off x="2640612" y="5375332"/>
            <a:ext cx="2214548" cy="459659"/>
          </a:xfrm>
          <a:prstGeom prst="wedgeRoundRectCallout">
            <a:avLst>
              <a:gd name="adj1" fmla="val -78233"/>
              <a:gd name="adj2" fmla="val 930"/>
              <a:gd name="adj3" fmla="val 16667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>
                <a:solidFill>
                  <a:schemeClr val="tx1"/>
                </a:solidFill>
              </a:rPr>
              <a:t>Optional additional filters</a:t>
            </a:r>
            <a:endParaRPr lang="en-IN" sz="1400" dirty="0">
              <a:solidFill>
                <a:srgbClr val="C00000"/>
              </a:solidFill>
            </a:endParaRPr>
          </a:p>
        </p:txBody>
      </p: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DF267AB2-E03C-429A-BC98-1F0407E3B71B}"/>
              </a:ext>
            </a:extLst>
          </p:cNvPr>
          <p:cNvSpPr/>
          <p:nvPr/>
        </p:nvSpPr>
        <p:spPr>
          <a:xfrm>
            <a:off x="5496066" y="6355037"/>
            <a:ext cx="2214548" cy="459659"/>
          </a:xfrm>
          <a:prstGeom prst="wedgeRoundRectCallout">
            <a:avLst>
              <a:gd name="adj1" fmla="val -232384"/>
              <a:gd name="adj2" fmla="val -44161"/>
              <a:gd name="adj3" fmla="val 16667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>
                <a:solidFill>
                  <a:schemeClr val="tx1"/>
                </a:solidFill>
              </a:rPr>
              <a:t>Reset all filters</a:t>
            </a:r>
            <a:endParaRPr lang="en-IN" sz="1400" dirty="0">
              <a:solidFill>
                <a:srgbClr val="C00000"/>
              </a:solidFill>
            </a:endParaRPr>
          </a:p>
        </p:txBody>
      </p:sp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CF70C5A6-101D-412C-AF13-6DA4D769F42C}"/>
              </a:ext>
            </a:extLst>
          </p:cNvPr>
          <p:cNvSpPr/>
          <p:nvPr/>
        </p:nvSpPr>
        <p:spPr>
          <a:xfrm>
            <a:off x="8160312" y="5950260"/>
            <a:ext cx="2214548" cy="459659"/>
          </a:xfrm>
          <a:prstGeom prst="wedgeRoundRectCallout">
            <a:avLst>
              <a:gd name="adj1" fmla="val -342743"/>
              <a:gd name="adj2" fmla="val -35790"/>
              <a:gd name="adj3" fmla="val 16667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>
                <a:solidFill>
                  <a:schemeClr val="tx1"/>
                </a:solidFill>
              </a:rPr>
              <a:t>Click on submit to take through the Output page</a:t>
            </a:r>
            <a:endParaRPr lang="en-IN" sz="1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56884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2139A-A92B-4EDE-B7D7-8C2C83858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5W FILTER PANEL – BRAND PANE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4F7B1A-A0F1-4F03-837B-7F3D892C91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C284EF-A041-4036-A05A-D628155203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8A0E0B5-641E-4EAE-AD82-F07A7DFFCC85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CAC280-A5DA-4B2C-ACA9-06389E68B4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32079"/>
            <a:ext cx="12192000" cy="5925921"/>
          </a:xfrm>
          <a:prstGeom prst="rect">
            <a:avLst/>
          </a:prstGeom>
        </p:spPr>
      </p:pic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6F92476F-A972-4F0E-ACDA-4F3E4F64E9A9}"/>
              </a:ext>
            </a:extLst>
          </p:cNvPr>
          <p:cNvSpPr/>
          <p:nvPr/>
        </p:nvSpPr>
        <p:spPr>
          <a:xfrm>
            <a:off x="9272849" y="3895039"/>
            <a:ext cx="2214548" cy="459659"/>
          </a:xfrm>
          <a:prstGeom prst="wedgeRoundRectCallout">
            <a:avLst>
              <a:gd name="adj1" fmla="val -124157"/>
              <a:gd name="adj2" fmla="val -278914"/>
              <a:gd name="adj3" fmla="val 16667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>
                <a:solidFill>
                  <a:schemeClr val="tx1"/>
                </a:solidFill>
              </a:rPr>
              <a:t>Brands are arranged by the category</a:t>
            </a:r>
            <a:endParaRPr lang="en-IN" sz="1400" dirty="0">
              <a:solidFill>
                <a:srgbClr val="C00000"/>
              </a:solidFill>
            </a:endParaRPr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08DE3593-E934-416A-BDDA-F52FCAF40BAB}"/>
              </a:ext>
            </a:extLst>
          </p:cNvPr>
          <p:cNvSpPr/>
          <p:nvPr/>
        </p:nvSpPr>
        <p:spPr>
          <a:xfrm>
            <a:off x="2478184" y="5033091"/>
            <a:ext cx="2214548" cy="459659"/>
          </a:xfrm>
          <a:prstGeom prst="wedgeRoundRectCallout">
            <a:avLst>
              <a:gd name="adj1" fmla="val -285"/>
              <a:gd name="adj2" fmla="val -601853"/>
              <a:gd name="adj3" fmla="val 16667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>
                <a:solidFill>
                  <a:schemeClr val="tx1"/>
                </a:solidFill>
              </a:rPr>
              <a:t>They can also be directly searched</a:t>
            </a:r>
            <a:endParaRPr lang="en-IN" sz="1400" dirty="0">
              <a:solidFill>
                <a:srgbClr val="C00000"/>
              </a:solidFill>
            </a:endParaRPr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C2D0E06F-00D8-4C39-A48E-A0B4E075AEC3}"/>
              </a:ext>
            </a:extLst>
          </p:cNvPr>
          <p:cNvSpPr/>
          <p:nvPr/>
        </p:nvSpPr>
        <p:spPr>
          <a:xfrm>
            <a:off x="9272849" y="5975573"/>
            <a:ext cx="2214548" cy="459659"/>
          </a:xfrm>
          <a:prstGeom prst="wedgeRoundRectCallout">
            <a:avLst>
              <a:gd name="adj1" fmla="val -328465"/>
              <a:gd name="adj2" fmla="val 62108"/>
              <a:gd name="adj3" fmla="val 16667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>
                <a:solidFill>
                  <a:schemeClr val="tx1"/>
                </a:solidFill>
              </a:rPr>
              <a:t>Resets selections within the filter</a:t>
            </a:r>
            <a:endParaRPr lang="en-IN" sz="1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84309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87C68C-A70F-4335-9E41-CC4B27E08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5W FILTER PANEL – MEASURE PANE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7554A9-E9B5-4307-BED9-2172C51DE9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D1D4D0-73D5-49E9-9EC8-4A80891F62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8A0E0B5-641E-4EAE-AD82-F07A7DFFCC85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AE76E9-A80B-4086-9E8E-F1F055561D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27240"/>
            <a:ext cx="12192000" cy="5930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2588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DF881-5BCB-4CD4-AA12-33EC72BE72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5W FILTER PANEL – ADDITIONAL FILTERS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CC897E-03AE-45F0-81D0-9F4F6BA00B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1836AA-20BE-44DB-996B-BED7395071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8A0E0B5-641E-4EAE-AD82-F07A7DFFCC85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488BF6-0AE1-427A-BB01-70CED0F6BC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51" y="971899"/>
            <a:ext cx="12192000" cy="5886101"/>
          </a:xfrm>
          <a:prstGeom prst="rect">
            <a:avLst/>
          </a:prstGeom>
        </p:spPr>
      </p:pic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3553E702-E92F-4CDC-A674-064D91DB72AB}"/>
              </a:ext>
            </a:extLst>
          </p:cNvPr>
          <p:cNvSpPr/>
          <p:nvPr/>
        </p:nvSpPr>
        <p:spPr>
          <a:xfrm>
            <a:off x="9272849" y="5975573"/>
            <a:ext cx="2214548" cy="459659"/>
          </a:xfrm>
          <a:prstGeom prst="wedgeRoundRectCallout">
            <a:avLst>
              <a:gd name="adj1" fmla="val -153114"/>
              <a:gd name="adj2" fmla="val -436509"/>
              <a:gd name="adj3" fmla="val 16667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>
                <a:solidFill>
                  <a:schemeClr val="tx1"/>
                </a:solidFill>
              </a:rPr>
              <a:t>Optional filters are multi-select</a:t>
            </a:r>
            <a:endParaRPr lang="en-IN" sz="1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4165598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Theme">
  <a:themeElements>
    <a:clrScheme name="AQ Color v1.0 MAY 10 2013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0070C0"/>
      </a:accent1>
      <a:accent2>
        <a:srgbClr val="C00000"/>
      </a:accent2>
      <a:accent3>
        <a:srgbClr val="99CC00"/>
      </a:accent3>
      <a:accent4>
        <a:srgbClr val="26B678"/>
      </a:accent4>
      <a:accent5>
        <a:srgbClr val="24CBE5"/>
      </a:accent5>
      <a:accent6>
        <a:srgbClr val="FFB846"/>
      </a:accent6>
      <a:hlink>
        <a:srgbClr val="0000FF"/>
      </a:hlink>
      <a:folHlink>
        <a:srgbClr val="800080"/>
      </a:folHlink>
    </a:clrScheme>
    <a:fontScheme name="AQ Font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3175"/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defRPr sz="1400" dirty="0" err="1" smtClean="0">
            <a:solidFill>
              <a:schemeClr val="tx1">
                <a:lumMod val="85000"/>
                <a:lumOff val="15000"/>
              </a:schemeClr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 marL="285750" indent="-285750">
          <a:buFont typeface="Arial" pitchFamily="34" charset="0"/>
          <a:buChar char="•"/>
          <a:defRPr sz="1400" dirty="0" smtClean="0"/>
        </a:defPPr>
      </a:lst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274</TotalTime>
  <Words>1097</Words>
  <Application>Microsoft Office PowerPoint</Application>
  <PresentationFormat>Widescreen</PresentationFormat>
  <Paragraphs>133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Arial</vt:lpstr>
      <vt:lpstr>Calibri</vt:lpstr>
      <vt:lpstr>Century Gothic</vt:lpstr>
      <vt:lpstr>Courier New</vt:lpstr>
      <vt:lpstr>Wingdings</vt:lpstr>
      <vt:lpstr>Default Theme</vt:lpstr>
      <vt:lpstr>PowerPoint Presentation</vt:lpstr>
      <vt:lpstr>LOGIN PAGE</vt:lpstr>
      <vt:lpstr>HOME PAGE</vt:lpstr>
      <vt:lpstr>HOME PAGE – 5W MODULE HIGHLIGHTED</vt:lpstr>
      <vt:lpstr>5W OUTPUT PAGE</vt:lpstr>
      <vt:lpstr>5W FILTER PANEL</vt:lpstr>
      <vt:lpstr>5W FILTER PANEL – BRAND PANE</vt:lpstr>
      <vt:lpstr>5W FILTER PANEL – MEASURE PANE</vt:lpstr>
      <vt:lpstr>5W FILTER PANEL – ADDITIONAL FILTERS</vt:lpstr>
      <vt:lpstr>5W OUTPUT PAGE</vt:lpstr>
      <vt:lpstr>5W OUTPUT PAGE</vt:lpstr>
      <vt:lpstr>5W OUTPUT – TOP CATEGORIES IN A MOMENT FEATURE</vt:lpstr>
      <vt:lpstr>5W – LOW SAMPLE ALERT</vt:lpstr>
      <vt:lpstr>HOME PAGE - DRINKING MOMENTS DEEP DIVE MODULE HIGHLIGHTED</vt:lpstr>
      <vt:lpstr>DRINKING MOMENTS DEEP DIVE MODULE OUTPUT PAGE</vt:lpstr>
      <vt:lpstr>DRINKING MOMENTS DEEP DIVE FILTER PANEL</vt:lpstr>
      <vt:lpstr>DRINKING MOMENTS DEEP DIVE FILTER PANEL – BASE OPTIONS</vt:lpstr>
      <vt:lpstr>DRINKING MOMENTS DEEP DIVE MODULE OUTPUT PAGE</vt:lpstr>
      <vt:lpstr>HOME PAGE - BRAND FIT TOOL HIGHLIGHTED</vt:lpstr>
      <vt:lpstr>BRAND FIT TOOL OUTPUT PAGE</vt:lpstr>
      <vt:lpstr>BRAND FIT TOOL – FILTER PANEL</vt:lpstr>
      <vt:lpstr>BRAND FIT TOOL OUTPUT PAGE</vt:lpstr>
      <vt:lpstr>BRAND FIT TOOL OUTPUT PAGE</vt:lpstr>
      <vt:lpstr>FIT TOOL TO 5W NAVIGATION FOR THE SELECTED CELL (BRAND X MOMENT)</vt:lpstr>
      <vt:lpstr>BRAND FIT TOOL OUTPUT PAGE</vt:lpstr>
      <vt:lpstr>FIT DEEP DIVE PAGE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Archana Easwaran</dc:creator>
  <cp:lastModifiedBy>Vikas Raj S</cp:lastModifiedBy>
  <cp:revision>17</cp:revision>
  <dcterms:created xsi:type="dcterms:W3CDTF">2015-12-01T08:06:16Z</dcterms:created>
  <dcterms:modified xsi:type="dcterms:W3CDTF">2019-08-01T18:30:45Z</dcterms:modified>
</cp:coreProperties>
</file>